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E9E786B-A329-4B68-B5F3-535303EB3233}">
  <a:tblStyle styleId="{CE9E786B-A329-4B68-B5F3-535303EB3233}"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29fb08db2c1_0_1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29fb08db2c1_0_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29fb08db2c1_0_2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29fb08db2c1_0_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29fb08db2c1_0_3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29fb08db2c1_0_3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29fb08db2c1_0_4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29fb08db2c1_0_4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29fb2de332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29fb2de332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29fb2de3329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29fb2de3329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29fb08db2c1_0_4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29fb08db2c1_0_4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29fb08db2c1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29fb08db2c1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29fb08db2c1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29fb08db2c1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29fb08db2c1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29fb08db2c1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2a2613b94a4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2a2613b94a4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29fb08db2c1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29fb08db2c1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29fb08db2c1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29fb08db2c1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29fb08db2c1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29fb08db2c1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29fb08db2c1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29fb08db2c1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29fb08db2c1_0_2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29fb08db2c1_0_2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29fb08db2c1_0_2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29fb08db2c1_0_2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29fb08db2c1_0_3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29fb08db2c1_0_3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29fb08db2c1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29fb08db2c1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29fb08db2c1_0_2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2" name="Google Shape;362;g29fb08db2c1_0_2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29fb08db2c1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5" name="Google Shape;405;g29fb08db2c1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29fb08db2c1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29fb08db2c1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29fb08db2c1_0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29fb08db2c1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29fb08db2c1_0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29fb08db2c1_0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29fb08db2c1_0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29fb08db2c1_0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29fb08db2c1_0_1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29fb08db2c1_0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29fb08db2c1_0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29fb08db2c1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29fb08db2c1_0_1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29fb08db2c1_0_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0.png"/><Relationship Id="rId4" Type="http://schemas.openxmlformats.org/officeDocument/2006/relationships/image" Target="../media/image6.png"/><Relationship Id="rId5" Type="http://schemas.openxmlformats.org/officeDocument/2006/relationships/image" Target="../media/image2.png"/><Relationship Id="rId6"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17.jpg"/><Relationship Id="rId6"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6.jpg"/><Relationship Id="rId4" Type="http://schemas.openxmlformats.org/officeDocument/2006/relationships/image" Target="../media/image6.png"/><Relationship Id="rId5" Type="http://schemas.openxmlformats.org/officeDocument/2006/relationships/image" Target="../media/image15.jpg"/><Relationship Id="rId6" Type="http://schemas.openxmlformats.org/officeDocument/2006/relationships/image" Target="../media/image19.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8.jpg"/><Relationship Id="rId4" Type="http://schemas.openxmlformats.org/officeDocument/2006/relationships/image" Target="../media/image6.png"/><Relationship Id="rId5" Type="http://schemas.openxmlformats.org/officeDocument/2006/relationships/image" Target="../media/image23.jpg"/><Relationship Id="rId6" Type="http://schemas.openxmlformats.org/officeDocument/2006/relationships/image" Target="../media/image2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1.jpg"/><Relationship Id="rId4" Type="http://schemas.openxmlformats.org/officeDocument/2006/relationships/image" Target="../media/image20.jpg"/><Relationship Id="rId5" Type="http://schemas.openxmlformats.org/officeDocument/2006/relationships/image" Target="../media/image25.jpg"/><Relationship Id="rId6"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b="25554" l="39464" r="11235" t="32839"/>
          <a:stretch/>
        </p:blipFill>
        <p:spPr>
          <a:xfrm>
            <a:off x="0" y="0"/>
            <a:ext cx="9144003" cy="5143501"/>
          </a:xfrm>
          <a:prstGeom prst="rect">
            <a:avLst/>
          </a:prstGeom>
          <a:noFill/>
          <a:ln>
            <a:noFill/>
          </a:ln>
        </p:spPr>
      </p:pic>
      <p:sp>
        <p:nvSpPr>
          <p:cNvPr id="55" name="Google Shape;55;p13"/>
          <p:cNvSpPr txBox="1"/>
          <p:nvPr/>
        </p:nvSpPr>
        <p:spPr>
          <a:xfrm>
            <a:off x="368105" y="1747800"/>
            <a:ext cx="5508600" cy="943200"/>
          </a:xfrm>
          <a:prstGeom prst="rect">
            <a:avLst/>
          </a:prstGeom>
          <a:noFill/>
          <a:ln>
            <a:noFill/>
          </a:ln>
          <a:effectLst>
            <a:outerShdw blurRad="142875" rotWithShape="0" algn="bl">
              <a:srgbClr val="000000">
                <a:alpha val="52999"/>
              </a:srgbClr>
            </a:outerShdw>
          </a:effectLst>
        </p:spPr>
        <p:txBody>
          <a:bodyPr anchorCtr="0" anchor="t" bIns="113750" lIns="113750" spcFirstLastPara="1" rIns="113750" wrap="square" tIns="113750">
            <a:normAutofit/>
          </a:bodyPr>
          <a:lstStyle/>
          <a:p>
            <a:pPr indent="0" lvl="0" marL="0" rtl="0" algn="l">
              <a:spcBef>
                <a:spcPts val="0"/>
              </a:spcBef>
              <a:spcAft>
                <a:spcPts val="0"/>
              </a:spcAft>
              <a:buNone/>
            </a:pPr>
            <a:r>
              <a:rPr b="1" lang="en" sz="2000">
                <a:solidFill>
                  <a:srgbClr val="FFFFFF"/>
                </a:solidFill>
                <a:latin typeface="Zen Kaku Gothic New"/>
                <a:ea typeface="Zen Kaku Gothic New"/>
                <a:cs typeface="Zen Kaku Gothic New"/>
                <a:sym typeface="Zen Kaku Gothic New"/>
              </a:rPr>
              <a:t>【2024年】</a:t>
            </a:r>
            <a:r>
              <a:rPr b="1" lang="en" sz="2000">
                <a:solidFill>
                  <a:srgbClr val="FFFFFF"/>
                </a:solidFill>
                <a:latin typeface="Zen Kaku Gothic New"/>
                <a:ea typeface="Zen Kaku Gothic New"/>
                <a:cs typeface="Zen Kaku Gothic New"/>
                <a:sym typeface="Zen Kaku Gothic New"/>
              </a:rPr>
              <a:t>マーケティング戦略</a:t>
            </a:r>
            <a:endParaRPr b="1" sz="2000">
              <a:solidFill>
                <a:srgbClr val="FFFFFF"/>
              </a:solidFill>
              <a:latin typeface="Zen Kaku Gothic New"/>
              <a:ea typeface="Zen Kaku Gothic New"/>
              <a:cs typeface="Zen Kaku Gothic New"/>
              <a:sym typeface="Zen Kaku Gothic New"/>
            </a:endParaRPr>
          </a:p>
        </p:txBody>
      </p:sp>
      <p:sp>
        <p:nvSpPr>
          <p:cNvPr id="56" name="Google Shape;56;p13"/>
          <p:cNvSpPr txBox="1"/>
          <p:nvPr/>
        </p:nvSpPr>
        <p:spPr>
          <a:xfrm>
            <a:off x="520505" y="2205000"/>
            <a:ext cx="5508600" cy="943200"/>
          </a:xfrm>
          <a:prstGeom prst="rect">
            <a:avLst/>
          </a:prstGeom>
          <a:noFill/>
          <a:ln>
            <a:noFill/>
          </a:ln>
          <a:effectLst>
            <a:outerShdw blurRad="142875" rotWithShape="0" algn="bl">
              <a:srgbClr val="000000">
                <a:alpha val="52999"/>
              </a:srgbClr>
            </a:outerShdw>
          </a:effectLst>
        </p:spPr>
        <p:txBody>
          <a:bodyPr anchorCtr="0" anchor="t" bIns="113750" lIns="113750" spcFirstLastPara="1" rIns="113750" wrap="square" tIns="113750">
            <a:normAutofit/>
          </a:bodyPr>
          <a:lstStyle/>
          <a:p>
            <a:pPr indent="0" lvl="0" marL="0" rtl="0" algn="l">
              <a:spcBef>
                <a:spcPts val="0"/>
              </a:spcBef>
              <a:spcAft>
                <a:spcPts val="0"/>
              </a:spcAft>
              <a:buNone/>
            </a:pPr>
            <a:r>
              <a:rPr b="1" lang="en" sz="3300">
                <a:solidFill>
                  <a:srgbClr val="FFFFFF"/>
                </a:solidFill>
                <a:latin typeface="Zen Kaku Gothic New"/>
                <a:ea typeface="Zen Kaku Gothic New"/>
                <a:cs typeface="Zen Kaku Gothic New"/>
                <a:sym typeface="Zen Kaku Gothic New"/>
              </a:rPr>
              <a:t>Baguio JICの説明書</a:t>
            </a:r>
            <a:endParaRPr b="1" sz="3300">
              <a:solidFill>
                <a:srgbClr val="FFFFFF"/>
              </a:solidFill>
              <a:latin typeface="Zen Kaku Gothic New"/>
              <a:ea typeface="Zen Kaku Gothic New"/>
              <a:cs typeface="Zen Kaku Gothic New"/>
              <a:sym typeface="Zen Kaku Gothic New"/>
            </a:endParaRPr>
          </a:p>
        </p:txBody>
      </p:sp>
      <p:sp>
        <p:nvSpPr>
          <p:cNvPr id="57" name="Google Shape;57;p13"/>
          <p:cNvSpPr txBox="1"/>
          <p:nvPr/>
        </p:nvSpPr>
        <p:spPr>
          <a:xfrm>
            <a:off x="444305" y="2919600"/>
            <a:ext cx="5508600" cy="943200"/>
          </a:xfrm>
          <a:prstGeom prst="rect">
            <a:avLst/>
          </a:prstGeom>
          <a:noFill/>
          <a:ln>
            <a:noFill/>
          </a:ln>
          <a:effectLst>
            <a:outerShdw blurRad="200025" rotWithShape="0" algn="bl" dir="120000" dist="9525">
              <a:srgbClr val="000000">
                <a:alpha val="52999"/>
              </a:srgbClr>
            </a:outerShdw>
          </a:effectLst>
        </p:spPr>
        <p:txBody>
          <a:bodyPr anchorCtr="0" anchor="t" bIns="113750" lIns="113750" spcFirstLastPara="1" rIns="113750" wrap="square" tIns="113750">
            <a:normAutofit/>
          </a:bodyPr>
          <a:lstStyle/>
          <a:p>
            <a:pPr indent="0" lvl="0" marL="0" rtl="0" algn="l">
              <a:lnSpc>
                <a:spcPct val="150000"/>
              </a:lnSpc>
              <a:spcBef>
                <a:spcPts val="0"/>
              </a:spcBef>
              <a:spcAft>
                <a:spcPts val="0"/>
              </a:spcAft>
              <a:buNone/>
            </a:pPr>
            <a:r>
              <a:rPr b="1" lang="en" sz="1200">
                <a:solidFill>
                  <a:srgbClr val="FFFFFF"/>
                </a:solidFill>
                <a:latin typeface="Zen Kaku Gothic New"/>
                <a:ea typeface="Zen Kaku Gothic New"/>
                <a:cs typeface="Zen Kaku Gothic New"/>
                <a:sym typeface="Zen Kaku Gothic New"/>
              </a:rPr>
              <a:t>2024年以降のJICのマーケティング戦略を説明するプレゼン資料</a:t>
            </a:r>
            <a:endParaRPr b="1" sz="1200">
              <a:solidFill>
                <a:srgbClr val="FFFFFF"/>
              </a:solidFill>
              <a:latin typeface="Zen Kaku Gothic New"/>
              <a:ea typeface="Zen Kaku Gothic New"/>
              <a:cs typeface="Zen Kaku Gothic New"/>
              <a:sym typeface="Zen Kaku Gothic New"/>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graphicFrame>
        <p:nvGraphicFramePr>
          <p:cNvPr id="134" name="Google Shape;134;p22"/>
          <p:cNvGraphicFramePr/>
          <p:nvPr/>
        </p:nvGraphicFramePr>
        <p:xfrm>
          <a:off x="3251200" y="735325"/>
          <a:ext cx="3000000" cy="3000000"/>
        </p:xfrm>
        <a:graphic>
          <a:graphicData uri="http://schemas.openxmlformats.org/drawingml/2006/table">
            <a:tbl>
              <a:tblPr>
                <a:noFill/>
                <a:tableStyleId>{CE9E786B-A329-4B68-B5F3-535303EB3233}</a:tableStyleId>
              </a:tblPr>
              <a:tblGrid>
                <a:gridCol w="1712950"/>
                <a:gridCol w="1712950"/>
                <a:gridCol w="1712950"/>
              </a:tblGrid>
              <a:tr h="103550">
                <a:tc>
                  <a:txBody>
                    <a:bodyPr/>
                    <a:lstStyle/>
                    <a:p>
                      <a:pPr indent="0" lvl="0" marL="0" rtl="0" algn="ctr">
                        <a:spcBef>
                          <a:spcPts val="0"/>
                        </a:spcBef>
                        <a:spcAft>
                          <a:spcPts val="0"/>
                        </a:spcAft>
                        <a:buNone/>
                      </a:pPr>
                      <a:r>
                        <a:rPr b="1" lang="en" sz="1000">
                          <a:solidFill>
                            <a:srgbClr val="FFFFFF"/>
                          </a:solidFill>
                          <a:latin typeface="Century Gothic"/>
                          <a:ea typeface="Century Gothic"/>
                          <a:cs typeface="Century Gothic"/>
                          <a:sym typeface="Century Gothic"/>
                        </a:rPr>
                        <a:t>BOOK TITLES</a:t>
                      </a:r>
                      <a:endParaRPr b="1" sz="1000">
                        <a:solidFill>
                          <a:srgbClr val="FFFFFF"/>
                        </a:solidFill>
                        <a:latin typeface="Century Gothic"/>
                        <a:ea typeface="Century Gothic"/>
                        <a:cs typeface="Century Gothic"/>
                        <a:sym typeface="Century Gothic"/>
                      </a:endParaRPr>
                    </a:p>
                  </a:txBody>
                  <a:tcPr marT="0" marB="0" marR="68575" marL="68575" anchor="ctr">
                    <a:lnL cap="flat" cmpd="sng" w="6350">
                      <a:solidFill>
                        <a:srgbClr val="999999"/>
                      </a:solidFill>
                      <a:prstDash val="solid"/>
                      <a:round/>
                      <a:headEnd len="sm" w="sm" type="none"/>
                      <a:tailEnd len="sm" w="sm" type="none"/>
                    </a:lnL>
                    <a:lnR cap="flat" cmpd="sng" w="6350">
                      <a:solidFill>
                        <a:srgbClr val="999999"/>
                      </a:solidFill>
                      <a:prstDash val="solid"/>
                      <a:round/>
                      <a:headEnd len="sm" w="sm" type="none"/>
                      <a:tailEnd len="sm" w="sm" type="none"/>
                    </a:lnR>
                    <a:lnT cap="flat" cmpd="sng" w="6350">
                      <a:solidFill>
                        <a:srgbClr val="999999"/>
                      </a:solidFill>
                      <a:prstDash val="solid"/>
                      <a:round/>
                      <a:headEnd len="sm" w="sm" type="none"/>
                      <a:tailEnd len="sm" w="sm" type="none"/>
                    </a:lnT>
                    <a:lnB cap="flat" cmpd="sng" w="6350">
                      <a:solidFill>
                        <a:srgbClr val="999999"/>
                      </a:solidFill>
                      <a:prstDash val="solid"/>
                      <a:round/>
                      <a:headEnd len="sm" w="sm" type="none"/>
                      <a:tailEnd len="sm" w="sm" type="none"/>
                    </a:lnB>
                    <a:solidFill>
                      <a:srgbClr val="434343"/>
                    </a:solidFill>
                  </a:tcPr>
                </a:tc>
                <a:tc>
                  <a:txBody>
                    <a:bodyPr/>
                    <a:lstStyle/>
                    <a:p>
                      <a:pPr indent="0" lvl="0" marL="0" rtl="0" algn="ctr">
                        <a:spcBef>
                          <a:spcPts val="0"/>
                        </a:spcBef>
                        <a:spcAft>
                          <a:spcPts val="0"/>
                        </a:spcAft>
                        <a:buNone/>
                      </a:pPr>
                      <a:r>
                        <a:rPr b="1" lang="en" sz="1000">
                          <a:solidFill>
                            <a:srgbClr val="FFFFFF"/>
                          </a:solidFill>
                          <a:latin typeface="Century Gothic"/>
                          <a:ea typeface="Century Gothic"/>
                          <a:cs typeface="Century Gothic"/>
                          <a:sym typeface="Century Gothic"/>
                        </a:rPr>
                        <a:t>RECOMMENDED LEVELS</a:t>
                      </a:r>
                      <a:endParaRPr b="1" sz="1000">
                        <a:solidFill>
                          <a:srgbClr val="FFFFFF"/>
                        </a:solidFill>
                        <a:latin typeface="Century Gothic"/>
                        <a:ea typeface="Century Gothic"/>
                        <a:cs typeface="Century Gothic"/>
                        <a:sym typeface="Century Gothic"/>
                      </a:endParaRPr>
                    </a:p>
                  </a:txBody>
                  <a:tcPr marT="0" marB="0" marR="68575" marL="68575" anchor="ctr">
                    <a:lnL cap="flat" cmpd="sng" w="6350">
                      <a:solidFill>
                        <a:srgbClr val="999999"/>
                      </a:solidFill>
                      <a:prstDash val="solid"/>
                      <a:round/>
                      <a:headEnd len="sm" w="sm" type="none"/>
                      <a:tailEnd len="sm" w="sm" type="none"/>
                    </a:lnL>
                    <a:lnR cap="flat" cmpd="sng" w="6350">
                      <a:solidFill>
                        <a:srgbClr val="999999"/>
                      </a:solidFill>
                      <a:prstDash val="solid"/>
                      <a:round/>
                      <a:headEnd len="sm" w="sm" type="none"/>
                      <a:tailEnd len="sm" w="sm" type="none"/>
                    </a:lnR>
                    <a:lnT cap="flat" cmpd="sng" w="6350">
                      <a:solidFill>
                        <a:srgbClr val="999999"/>
                      </a:solidFill>
                      <a:prstDash val="solid"/>
                      <a:round/>
                      <a:headEnd len="sm" w="sm" type="none"/>
                      <a:tailEnd len="sm" w="sm" type="none"/>
                    </a:lnT>
                    <a:lnB cap="flat" cmpd="sng" w="6350">
                      <a:solidFill>
                        <a:srgbClr val="999999"/>
                      </a:solidFill>
                      <a:prstDash val="solid"/>
                      <a:round/>
                      <a:headEnd len="sm" w="sm" type="none"/>
                      <a:tailEnd len="sm" w="sm" type="none"/>
                    </a:lnB>
                    <a:solidFill>
                      <a:srgbClr val="434343"/>
                    </a:solidFill>
                  </a:tcPr>
                </a:tc>
                <a:tc>
                  <a:txBody>
                    <a:bodyPr/>
                    <a:lstStyle/>
                    <a:p>
                      <a:pPr indent="0" lvl="0" marL="0" rtl="0" algn="ctr">
                        <a:spcBef>
                          <a:spcPts val="0"/>
                        </a:spcBef>
                        <a:spcAft>
                          <a:spcPts val="0"/>
                        </a:spcAft>
                        <a:buNone/>
                      </a:pPr>
                      <a:r>
                        <a:rPr b="1" lang="en" sz="1000">
                          <a:solidFill>
                            <a:srgbClr val="FFFFFF"/>
                          </a:solidFill>
                          <a:latin typeface="Century Gothic"/>
                          <a:ea typeface="Century Gothic"/>
                          <a:cs typeface="Century Gothic"/>
                          <a:sym typeface="Century Gothic"/>
                        </a:rPr>
                        <a:t>TERMS</a:t>
                      </a:r>
                      <a:endParaRPr b="1" sz="1000">
                        <a:solidFill>
                          <a:srgbClr val="FFFFFF"/>
                        </a:solidFill>
                        <a:latin typeface="Century Gothic"/>
                        <a:ea typeface="Century Gothic"/>
                        <a:cs typeface="Century Gothic"/>
                        <a:sym typeface="Century Gothic"/>
                      </a:endParaRPr>
                    </a:p>
                  </a:txBody>
                  <a:tcPr marT="0" marB="0" marR="68575" marL="68575" anchor="ctr">
                    <a:lnL cap="flat" cmpd="sng" w="6350">
                      <a:solidFill>
                        <a:srgbClr val="999999"/>
                      </a:solidFill>
                      <a:prstDash val="solid"/>
                      <a:round/>
                      <a:headEnd len="sm" w="sm" type="none"/>
                      <a:tailEnd len="sm" w="sm" type="none"/>
                    </a:lnL>
                    <a:lnR cap="flat" cmpd="sng" w="6350">
                      <a:solidFill>
                        <a:srgbClr val="999999"/>
                      </a:solidFill>
                      <a:prstDash val="solid"/>
                      <a:round/>
                      <a:headEnd len="sm" w="sm" type="none"/>
                      <a:tailEnd len="sm" w="sm" type="none"/>
                    </a:lnR>
                    <a:lnT cap="flat" cmpd="sng" w="6350">
                      <a:solidFill>
                        <a:srgbClr val="999999"/>
                      </a:solidFill>
                      <a:prstDash val="solid"/>
                      <a:round/>
                      <a:headEnd len="sm" w="sm" type="none"/>
                      <a:tailEnd len="sm" w="sm" type="none"/>
                    </a:lnT>
                    <a:lnB cap="flat" cmpd="sng" w="6350">
                      <a:solidFill>
                        <a:srgbClr val="999999"/>
                      </a:solidFill>
                      <a:prstDash val="solid"/>
                      <a:round/>
                      <a:headEnd len="sm" w="sm" type="none"/>
                      <a:tailEnd len="sm" w="sm" type="none"/>
                    </a:lnB>
                    <a:solidFill>
                      <a:srgbClr val="434343"/>
                    </a:solidFill>
                  </a:tcPr>
                </a:tc>
              </a:tr>
              <a:tr h="103550">
                <a:tc>
                  <a:txBody>
                    <a:bodyPr/>
                    <a:lstStyle/>
                    <a:p>
                      <a:pPr indent="0" lvl="0" marL="0" rtl="0" algn="ctr">
                        <a:spcBef>
                          <a:spcPts val="0"/>
                        </a:spcBef>
                        <a:spcAft>
                          <a:spcPts val="0"/>
                        </a:spcAft>
                        <a:buNone/>
                      </a:pPr>
                      <a:r>
                        <a:rPr lang="en" sz="1000">
                          <a:latin typeface="Century Gothic"/>
                          <a:ea typeface="Century Gothic"/>
                          <a:cs typeface="Century Gothic"/>
                          <a:sym typeface="Century Gothic"/>
                        </a:rPr>
                        <a:t>Art and Design</a:t>
                      </a:r>
                      <a:endParaRPr sz="1000">
                        <a:latin typeface="Century Gothic"/>
                        <a:ea typeface="Century Gothic"/>
                        <a:cs typeface="Century Gothic"/>
                        <a:sym typeface="Century Gothic"/>
                      </a:endParaRPr>
                    </a:p>
                  </a:txBody>
                  <a:tcPr marT="0" marB="0" marR="68575" marL="68575" anchor="ctr">
                    <a:lnL cap="flat" cmpd="sng" w="6350">
                      <a:solidFill>
                        <a:srgbClr val="999999"/>
                      </a:solidFill>
                      <a:prstDash val="solid"/>
                      <a:round/>
                      <a:headEnd len="sm" w="sm" type="none"/>
                      <a:tailEnd len="sm" w="sm" type="none"/>
                    </a:lnL>
                    <a:lnR cap="flat" cmpd="sng" w="6350">
                      <a:solidFill>
                        <a:srgbClr val="999999"/>
                      </a:solidFill>
                      <a:prstDash val="solid"/>
                      <a:round/>
                      <a:headEnd len="sm" w="sm" type="none"/>
                      <a:tailEnd len="sm" w="sm" type="none"/>
                    </a:lnR>
                    <a:lnT cap="flat" cmpd="sng" w="6350">
                      <a:solidFill>
                        <a:srgbClr val="999999"/>
                      </a:solidFill>
                      <a:prstDash val="solid"/>
                      <a:round/>
                      <a:headEnd len="sm" w="sm" type="none"/>
                      <a:tailEnd len="sm" w="sm" type="none"/>
                    </a:lnT>
                    <a:lnB cap="flat" cmpd="sng" w="6350">
                      <a:solidFill>
                        <a:srgbClr val="999999"/>
                      </a:solidFill>
                      <a:prstDash val="solid"/>
                      <a:round/>
                      <a:headEnd len="sm" w="sm" type="none"/>
                      <a:tailEnd len="sm" w="sm" type="none"/>
                    </a:lnB>
                  </a:tcPr>
                </a:tc>
                <a:tc>
                  <a:txBody>
                    <a:bodyPr/>
                    <a:lstStyle/>
                    <a:p>
                      <a:pPr indent="0" lvl="0" marL="0" rtl="0" algn="ctr">
                        <a:spcBef>
                          <a:spcPts val="0"/>
                        </a:spcBef>
                        <a:spcAft>
                          <a:spcPts val="0"/>
                        </a:spcAft>
                        <a:buNone/>
                      </a:pPr>
                      <a:r>
                        <a:rPr lang="en" sz="1000">
                          <a:latin typeface="Century Gothic"/>
                          <a:ea typeface="Century Gothic"/>
                          <a:cs typeface="Century Gothic"/>
                          <a:sym typeface="Century Gothic"/>
                        </a:rPr>
                        <a:t>A1 – A2</a:t>
                      </a:r>
                      <a:endParaRPr sz="1000">
                        <a:latin typeface="Century Gothic"/>
                        <a:ea typeface="Century Gothic"/>
                        <a:cs typeface="Century Gothic"/>
                        <a:sym typeface="Century Gothic"/>
                      </a:endParaRPr>
                    </a:p>
                  </a:txBody>
                  <a:tcPr marT="0" marB="0" marR="68575" marL="68575" anchor="ctr">
                    <a:lnL cap="flat" cmpd="sng" w="6350">
                      <a:solidFill>
                        <a:srgbClr val="999999"/>
                      </a:solidFill>
                      <a:prstDash val="solid"/>
                      <a:round/>
                      <a:headEnd len="sm" w="sm" type="none"/>
                      <a:tailEnd len="sm" w="sm" type="none"/>
                    </a:lnL>
                    <a:lnR cap="flat" cmpd="sng" w="6350">
                      <a:solidFill>
                        <a:srgbClr val="999999"/>
                      </a:solidFill>
                      <a:prstDash val="solid"/>
                      <a:round/>
                      <a:headEnd len="sm" w="sm" type="none"/>
                      <a:tailEnd len="sm" w="sm" type="none"/>
                    </a:lnR>
                    <a:lnT cap="flat" cmpd="sng" w="6350">
                      <a:solidFill>
                        <a:srgbClr val="999999"/>
                      </a:solidFill>
                      <a:prstDash val="solid"/>
                      <a:round/>
                      <a:headEnd len="sm" w="sm" type="none"/>
                      <a:tailEnd len="sm" w="sm" type="none"/>
                    </a:lnT>
                    <a:lnB cap="flat" cmpd="sng" w="6350">
                      <a:solidFill>
                        <a:srgbClr val="999999"/>
                      </a:solidFill>
                      <a:prstDash val="solid"/>
                      <a:round/>
                      <a:headEnd len="sm" w="sm" type="none"/>
                      <a:tailEnd len="sm" w="sm" type="none"/>
                    </a:lnB>
                  </a:tcPr>
                </a:tc>
                <a:tc>
                  <a:txBody>
                    <a:bodyPr/>
                    <a:lstStyle/>
                    <a:p>
                      <a:pPr indent="0" lvl="0" marL="0" rtl="0" algn="ctr">
                        <a:spcBef>
                          <a:spcPts val="0"/>
                        </a:spcBef>
                        <a:spcAft>
                          <a:spcPts val="0"/>
                        </a:spcAft>
                        <a:buNone/>
                      </a:pPr>
                      <a:r>
                        <a:rPr lang="en" sz="1000">
                          <a:latin typeface="Century Gothic"/>
                          <a:ea typeface="Century Gothic"/>
                          <a:cs typeface="Century Gothic"/>
                          <a:sym typeface="Century Gothic"/>
                        </a:rPr>
                        <a:t>3</a:t>
                      </a:r>
                      <a:endParaRPr sz="1000">
                        <a:latin typeface="Century Gothic"/>
                        <a:ea typeface="Century Gothic"/>
                        <a:cs typeface="Century Gothic"/>
                        <a:sym typeface="Century Gothic"/>
                      </a:endParaRPr>
                    </a:p>
                  </a:txBody>
                  <a:tcPr marT="0" marB="0" marR="68575" marL="68575" anchor="ctr">
                    <a:lnL cap="flat" cmpd="sng" w="6350">
                      <a:solidFill>
                        <a:srgbClr val="999999"/>
                      </a:solidFill>
                      <a:prstDash val="solid"/>
                      <a:round/>
                      <a:headEnd len="sm" w="sm" type="none"/>
                      <a:tailEnd len="sm" w="sm" type="none"/>
                    </a:lnL>
                    <a:lnR cap="flat" cmpd="sng" w="6350">
                      <a:solidFill>
                        <a:srgbClr val="999999"/>
                      </a:solidFill>
                      <a:prstDash val="solid"/>
                      <a:round/>
                      <a:headEnd len="sm" w="sm" type="none"/>
                      <a:tailEnd len="sm" w="sm" type="none"/>
                    </a:lnR>
                    <a:lnT cap="flat" cmpd="sng" w="6350">
                      <a:solidFill>
                        <a:srgbClr val="999999"/>
                      </a:solidFill>
                      <a:prstDash val="solid"/>
                      <a:round/>
                      <a:headEnd len="sm" w="sm" type="none"/>
                      <a:tailEnd len="sm" w="sm" type="none"/>
                    </a:lnT>
                    <a:lnB cap="flat" cmpd="sng" w="6350">
                      <a:solidFill>
                        <a:srgbClr val="999999"/>
                      </a:solidFill>
                      <a:prstDash val="solid"/>
                      <a:round/>
                      <a:headEnd len="sm" w="sm" type="none"/>
                      <a:tailEnd len="sm" w="sm" type="none"/>
                    </a:lnB>
                  </a:tcPr>
                </a:tc>
              </a:tr>
              <a:tr h="103550">
                <a:tc>
                  <a:txBody>
                    <a:bodyPr/>
                    <a:lstStyle/>
                    <a:p>
                      <a:pPr indent="0" lvl="0" marL="0" rtl="0" algn="ctr">
                        <a:spcBef>
                          <a:spcPts val="0"/>
                        </a:spcBef>
                        <a:spcAft>
                          <a:spcPts val="0"/>
                        </a:spcAft>
                        <a:buNone/>
                      </a:pPr>
                      <a:r>
                        <a:rPr lang="en" sz="1000">
                          <a:latin typeface="Century Gothic"/>
                          <a:ea typeface="Century Gothic"/>
                          <a:cs typeface="Century Gothic"/>
                          <a:sym typeface="Century Gothic"/>
                        </a:rPr>
                        <a:t>Beauty Salon</a:t>
                      </a:r>
                      <a:endParaRPr sz="1000">
                        <a:latin typeface="Century Gothic"/>
                        <a:ea typeface="Century Gothic"/>
                        <a:cs typeface="Century Gothic"/>
                        <a:sym typeface="Century Gothic"/>
                      </a:endParaRPr>
                    </a:p>
                  </a:txBody>
                  <a:tcPr marT="0" marB="0" marR="68575" marL="68575" anchor="ctr">
                    <a:lnL cap="flat" cmpd="sng" w="6350">
                      <a:solidFill>
                        <a:srgbClr val="999999"/>
                      </a:solidFill>
                      <a:prstDash val="solid"/>
                      <a:round/>
                      <a:headEnd len="sm" w="sm" type="none"/>
                      <a:tailEnd len="sm" w="sm" type="none"/>
                    </a:lnL>
                    <a:lnR cap="flat" cmpd="sng" w="6350">
                      <a:solidFill>
                        <a:srgbClr val="999999"/>
                      </a:solidFill>
                      <a:prstDash val="solid"/>
                      <a:round/>
                      <a:headEnd len="sm" w="sm" type="none"/>
                      <a:tailEnd len="sm" w="sm" type="none"/>
                    </a:lnR>
                    <a:lnT cap="flat" cmpd="sng" w="6350">
                      <a:solidFill>
                        <a:srgbClr val="999999"/>
                      </a:solidFill>
                      <a:prstDash val="solid"/>
                      <a:round/>
                      <a:headEnd len="sm" w="sm" type="none"/>
                      <a:tailEnd len="sm" w="sm" type="none"/>
                    </a:lnT>
                    <a:lnB cap="flat" cmpd="sng" w="6350">
                      <a:solidFill>
                        <a:srgbClr val="999999"/>
                      </a:solidFill>
                      <a:prstDash val="solid"/>
                      <a:round/>
                      <a:headEnd len="sm" w="sm" type="none"/>
                      <a:tailEnd len="sm" w="sm" type="none"/>
                    </a:lnB>
                  </a:tcPr>
                </a:tc>
                <a:tc>
                  <a:txBody>
                    <a:bodyPr/>
                    <a:lstStyle/>
                    <a:p>
                      <a:pPr indent="0" lvl="0" marL="0" rtl="0" algn="ctr">
                        <a:spcBef>
                          <a:spcPts val="0"/>
                        </a:spcBef>
                        <a:spcAft>
                          <a:spcPts val="0"/>
                        </a:spcAft>
                        <a:buNone/>
                      </a:pPr>
                      <a:r>
                        <a:rPr lang="en" sz="1000">
                          <a:latin typeface="Century Gothic"/>
                          <a:ea typeface="Century Gothic"/>
                          <a:cs typeface="Century Gothic"/>
                          <a:sym typeface="Century Gothic"/>
                        </a:rPr>
                        <a:t>A1+ - A2</a:t>
                      </a:r>
                      <a:endParaRPr sz="1000">
                        <a:latin typeface="Century Gothic"/>
                        <a:ea typeface="Century Gothic"/>
                        <a:cs typeface="Century Gothic"/>
                        <a:sym typeface="Century Gothic"/>
                      </a:endParaRPr>
                    </a:p>
                  </a:txBody>
                  <a:tcPr marT="0" marB="0" marR="68575" marL="68575" anchor="ctr">
                    <a:lnL cap="flat" cmpd="sng" w="6350">
                      <a:solidFill>
                        <a:srgbClr val="999999"/>
                      </a:solidFill>
                      <a:prstDash val="solid"/>
                      <a:round/>
                      <a:headEnd len="sm" w="sm" type="none"/>
                      <a:tailEnd len="sm" w="sm" type="none"/>
                    </a:lnL>
                    <a:lnR cap="flat" cmpd="sng" w="6350">
                      <a:solidFill>
                        <a:srgbClr val="999999"/>
                      </a:solidFill>
                      <a:prstDash val="solid"/>
                      <a:round/>
                      <a:headEnd len="sm" w="sm" type="none"/>
                      <a:tailEnd len="sm" w="sm" type="none"/>
                    </a:lnR>
                    <a:lnT cap="flat" cmpd="sng" w="6350">
                      <a:solidFill>
                        <a:srgbClr val="999999"/>
                      </a:solidFill>
                      <a:prstDash val="solid"/>
                      <a:round/>
                      <a:headEnd len="sm" w="sm" type="none"/>
                      <a:tailEnd len="sm" w="sm" type="none"/>
                    </a:lnT>
                    <a:lnB cap="flat" cmpd="sng" w="6350">
                      <a:solidFill>
                        <a:srgbClr val="999999"/>
                      </a:solidFill>
                      <a:prstDash val="solid"/>
                      <a:round/>
                      <a:headEnd len="sm" w="sm" type="none"/>
                      <a:tailEnd len="sm" w="sm" type="none"/>
                    </a:lnB>
                  </a:tcPr>
                </a:tc>
                <a:tc>
                  <a:txBody>
                    <a:bodyPr/>
                    <a:lstStyle/>
                    <a:p>
                      <a:pPr indent="0" lvl="0" marL="0" rtl="0" algn="ctr">
                        <a:spcBef>
                          <a:spcPts val="0"/>
                        </a:spcBef>
                        <a:spcAft>
                          <a:spcPts val="0"/>
                        </a:spcAft>
                        <a:buNone/>
                      </a:pPr>
                      <a:r>
                        <a:rPr lang="en" sz="1000">
                          <a:latin typeface="Century Gothic"/>
                          <a:ea typeface="Century Gothic"/>
                          <a:cs typeface="Century Gothic"/>
                          <a:sym typeface="Century Gothic"/>
                        </a:rPr>
                        <a:t>3</a:t>
                      </a:r>
                      <a:endParaRPr sz="1000">
                        <a:latin typeface="Century Gothic"/>
                        <a:ea typeface="Century Gothic"/>
                        <a:cs typeface="Century Gothic"/>
                        <a:sym typeface="Century Gothic"/>
                      </a:endParaRPr>
                    </a:p>
                  </a:txBody>
                  <a:tcPr marT="0" marB="0" marR="68575" marL="68575" anchor="ctr">
                    <a:lnL cap="flat" cmpd="sng" w="6350">
                      <a:solidFill>
                        <a:srgbClr val="999999"/>
                      </a:solidFill>
                      <a:prstDash val="solid"/>
                      <a:round/>
                      <a:headEnd len="sm" w="sm" type="none"/>
                      <a:tailEnd len="sm" w="sm" type="none"/>
                    </a:lnL>
                    <a:lnR cap="flat" cmpd="sng" w="6350">
                      <a:solidFill>
                        <a:srgbClr val="999999"/>
                      </a:solidFill>
                      <a:prstDash val="solid"/>
                      <a:round/>
                      <a:headEnd len="sm" w="sm" type="none"/>
                      <a:tailEnd len="sm" w="sm" type="none"/>
                    </a:lnR>
                    <a:lnT cap="flat" cmpd="sng" w="6350">
                      <a:solidFill>
                        <a:srgbClr val="999999"/>
                      </a:solidFill>
                      <a:prstDash val="solid"/>
                      <a:round/>
                      <a:headEnd len="sm" w="sm" type="none"/>
                      <a:tailEnd len="sm" w="sm" type="none"/>
                    </a:lnT>
                    <a:lnB cap="flat" cmpd="sng" w="6350">
                      <a:solidFill>
                        <a:srgbClr val="999999"/>
                      </a:solidFill>
                      <a:prstDash val="solid"/>
                      <a:round/>
                      <a:headEnd len="sm" w="sm" type="none"/>
                      <a:tailEnd len="sm" w="sm" type="none"/>
                    </a:lnB>
                  </a:tcPr>
                </a:tc>
              </a:tr>
              <a:tr h="103550">
                <a:tc>
                  <a:txBody>
                    <a:bodyPr/>
                    <a:lstStyle/>
                    <a:p>
                      <a:pPr indent="0" lvl="0" marL="0" rtl="0" algn="ctr">
                        <a:spcBef>
                          <a:spcPts val="0"/>
                        </a:spcBef>
                        <a:spcAft>
                          <a:spcPts val="0"/>
                        </a:spcAft>
                        <a:buNone/>
                      </a:pPr>
                      <a:r>
                        <a:rPr lang="en" sz="1000">
                          <a:latin typeface="Century Gothic"/>
                          <a:ea typeface="Century Gothic"/>
                          <a:cs typeface="Century Gothic"/>
                          <a:sym typeface="Century Gothic"/>
                        </a:rPr>
                        <a:t>Call Center</a:t>
                      </a:r>
                      <a:endParaRPr sz="1000">
                        <a:latin typeface="Century Gothic"/>
                        <a:ea typeface="Century Gothic"/>
                        <a:cs typeface="Century Gothic"/>
                        <a:sym typeface="Century Gothic"/>
                      </a:endParaRPr>
                    </a:p>
                  </a:txBody>
                  <a:tcPr marT="0" marB="0" marR="68575" marL="68575" anchor="ctr">
                    <a:lnL cap="flat" cmpd="sng" w="6350">
                      <a:solidFill>
                        <a:srgbClr val="999999"/>
                      </a:solidFill>
                      <a:prstDash val="solid"/>
                      <a:round/>
                      <a:headEnd len="sm" w="sm" type="none"/>
                      <a:tailEnd len="sm" w="sm" type="none"/>
                    </a:lnL>
                    <a:lnR cap="flat" cmpd="sng" w="6350">
                      <a:solidFill>
                        <a:srgbClr val="999999"/>
                      </a:solidFill>
                      <a:prstDash val="solid"/>
                      <a:round/>
                      <a:headEnd len="sm" w="sm" type="none"/>
                      <a:tailEnd len="sm" w="sm" type="none"/>
                    </a:lnR>
                    <a:lnT cap="flat" cmpd="sng" w="6350">
                      <a:solidFill>
                        <a:srgbClr val="999999"/>
                      </a:solidFill>
                      <a:prstDash val="solid"/>
                      <a:round/>
                      <a:headEnd len="sm" w="sm" type="none"/>
                      <a:tailEnd len="sm" w="sm" type="none"/>
                    </a:lnT>
                    <a:lnB cap="flat" cmpd="sng" w="6350">
                      <a:solidFill>
                        <a:srgbClr val="999999"/>
                      </a:solidFill>
                      <a:prstDash val="solid"/>
                      <a:round/>
                      <a:headEnd len="sm" w="sm" type="none"/>
                      <a:tailEnd len="sm" w="sm" type="none"/>
                    </a:lnB>
                  </a:tcPr>
                </a:tc>
                <a:tc>
                  <a:txBody>
                    <a:bodyPr/>
                    <a:lstStyle/>
                    <a:p>
                      <a:pPr indent="0" lvl="0" marL="0" rtl="0" algn="ctr">
                        <a:spcBef>
                          <a:spcPts val="0"/>
                        </a:spcBef>
                        <a:spcAft>
                          <a:spcPts val="0"/>
                        </a:spcAft>
                        <a:buNone/>
                      </a:pPr>
                      <a:r>
                        <a:rPr lang="en" sz="1000">
                          <a:latin typeface="Century Gothic"/>
                          <a:ea typeface="Century Gothic"/>
                          <a:cs typeface="Century Gothic"/>
                          <a:sym typeface="Century Gothic"/>
                        </a:rPr>
                        <a:t>A2 – B1</a:t>
                      </a:r>
                      <a:endParaRPr sz="1000">
                        <a:latin typeface="Century Gothic"/>
                        <a:ea typeface="Century Gothic"/>
                        <a:cs typeface="Century Gothic"/>
                        <a:sym typeface="Century Gothic"/>
                      </a:endParaRPr>
                    </a:p>
                  </a:txBody>
                  <a:tcPr marT="0" marB="0" marR="68575" marL="68575" anchor="ctr">
                    <a:lnL cap="flat" cmpd="sng" w="6350">
                      <a:solidFill>
                        <a:srgbClr val="999999"/>
                      </a:solidFill>
                      <a:prstDash val="solid"/>
                      <a:round/>
                      <a:headEnd len="sm" w="sm" type="none"/>
                      <a:tailEnd len="sm" w="sm" type="none"/>
                    </a:lnL>
                    <a:lnR cap="flat" cmpd="sng" w="6350">
                      <a:solidFill>
                        <a:srgbClr val="999999"/>
                      </a:solidFill>
                      <a:prstDash val="solid"/>
                      <a:round/>
                      <a:headEnd len="sm" w="sm" type="none"/>
                      <a:tailEnd len="sm" w="sm" type="none"/>
                    </a:lnR>
                    <a:lnT cap="flat" cmpd="sng" w="6350">
                      <a:solidFill>
                        <a:srgbClr val="999999"/>
                      </a:solidFill>
                      <a:prstDash val="solid"/>
                      <a:round/>
                      <a:headEnd len="sm" w="sm" type="none"/>
                      <a:tailEnd len="sm" w="sm" type="none"/>
                    </a:lnT>
                    <a:lnB cap="flat" cmpd="sng" w="6350">
                      <a:solidFill>
                        <a:srgbClr val="999999"/>
                      </a:solidFill>
                      <a:prstDash val="solid"/>
                      <a:round/>
                      <a:headEnd len="sm" w="sm" type="none"/>
                      <a:tailEnd len="sm" w="sm" type="none"/>
                    </a:lnB>
                  </a:tcPr>
                </a:tc>
                <a:tc>
                  <a:txBody>
                    <a:bodyPr/>
                    <a:lstStyle/>
                    <a:p>
                      <a:pPr indent="0" lvl="0" marL="0" rtl="0" algn="ctr">
                        <a:spcBef>
                          <a:spcPts val="0"/>
                        </a:spcBef>
                        <a:spcAft>
                          <a:spcPts val="0"/>
                        </a:spcAft>
                        <a:buNone/>
                      </a:pPr>
                      <a:r>
                        <a:rPr lang="en" sz="1000">
                          <a:latin typeface="Century Gothic"/>
                          <a:ea typeface="Century Gothic"/>
                          <a:cs typeface="Century Gothic"/>
                          <a:sym typeface="Century Gothic"/>
                        </a:rPr>
                        <a:t>3</a:t>
                      </a:r>
                      <a:endParaRPr sz="1000">
                        <a:latin typeface="Century Gothic"/>
                        <a:ea typeface="Century Gothic"/>
                        <a:cs typeface="Century Gothic"/>
                        <a:sym typeface="Century Gothic"/>
                      </a:endParaRPr>
                    </a:p>
                  </a:txBody>
                  <a:tcPr marT="0" marB="0" marR="68575" marL="68575" anchor="ctr">
                    <a:lnL cap="flat" cmpd="sng" w="6350">
                      <a:solidFill>
                        <a:srgbClr val="999999"/>
                      </a:solidFill>
                      <a:prstDash val="solid"/>
                      <a:round/>
                      <a:headEnd len="sm" w="sm" type="none"/>
                      <a:tailEnd len="sm" w="sm" type="none"/>
                    </a:lnL>
                    <a:lnR cap="flat" cmpd="sng" w="6350">
                      <a:solidFill>
                        <a:srgbClr val="999999"/>
                      </a:solidFill>
                      <a:prstDash val="solid"/>
                      <a:round/>
                      <a:headEnd len="sm" w="sm" type="none"/>
                      <a:tailEnd len="sm" w="sm" type="none"/>
                    </a:lnR>
                    <a:lnT cap="flat" cmpd="sng" w="6350">
                      <a:solidFill>
                        <a:srgbClr val="999999"/>
                      </a:solidFill>
                      <a:prstDash val="solid"/>
                      <a:round/>
                      <a:headEnd len="sm" w="sm" type="none"/>
                      <a:tailEnd len="sm" w="sm" type="none"/>
                    </a:lnT>
                    <a:lnB cap="flat" cmpd="sng" w="6350">
                      <a:solidFill>
                        <a:srgbClr val="999999"/>
                      </a:solidFill>
                      <a:prstDash val="solid"/>
                      <a:round/>
                      <a:headEnd len="sm" w="sm" type="none"/>
                      <a:tailEnd len="sm" w="sm" type="none"/>
                    </a:lnB>
                  </a:tcPr>
                </a:tc>
              </a:tr>
              <a:tr h="103550">
                <a:tc>
                  <a:txBody>
                    <a:bodyPr/>
                    <a:lstStyle/>
                    <a:p>
                      <a:pPr indent="0" lvl="0" marL="0" rtl="0" algn="ctr">
                        <a:spcBef>
                          <a:spcPts val="0"/>
                        </a:spcBef>
                        <a:spcAft>
                          <a:spcPts val="0"/>
                        </a:spcAft>
                        <a:buNone/>
                      </a:pPr>
                      <a:r>
                        <a:rPr lang="en" sz="1000">
                          <a:latin typeface="Century Gothic"/>
                          <a:ea typeface="Century Gothic"/>
                          <a:cs typeface="Century Gothic"/>
                          <a:sym typeface="Century Gothic"/>
                        </a:rPr>
                        <a:t>Civil Aviation</a:t>
                      </a:r>
                      <a:endParaRPr sz="1000">
                        <a:latin typeface="Century Gothic"/>
                        <a:ea typeface="Century Gothic"/>
                        <a:cs typeface="Century Gothic"/>
                        <a:sym typeface="Century Gothic"/>
                      </a:endParaRPr>
                    </a:p>
                  </a:txBody>
                  <a:tcPr marT="0" marB="0" marR="68575" marL="68575" anchor="ctr">
                    <a:lnL cap="flat" cmpd="sng" w="6350">
                      <a:solidFill>
                        <a:srgbClr val="999999"/>
                      </a:solidFill>
                      <a:prstDash val="solid"/>
                      <a:round/>
                      <a:headEnd len="sm" w="sm" type="none"/>
                      <a:tailEnd len="sm" w="sm" type="none"/>
                    </a:lnL>
                    <a:lnR cap="flat" cmpd="sng" w="6350">
                      <a:solidFill>
                        <a:srgbClr val="999999"/>
                      </a:solidFill>
                      <a:prstDash val="solid"/>
                      <a:round/>
                      <a:headEnd len="sm" w="sm" type="none"/>
                      <a:tailEnd len="sm" w="sm" type="none"/>
                    </a:lnR>
                    <a:lnT cap="flat" cmpd="sng" w="6350">
                      <a:solidFill>
                        <a:srgbClr val="999999"/>
                      </a:solidFill>
                      <a:prstDash val="solid"/>
                      <a:round/>
                      <a:headEnd len="sm" w="sm" type="none"/>
                      <a:tailEnd len="sm" w="sm" type="none"/>
                    </a:lnT>
                    <a:lnB cap="flat" cmpd="sng" w="6350">
                      <a:solidFill>
                        <a:srgbClr val="999999"/>
                      </a:solidFill>
                      <a:prstDash val="solid"/>
                      <a:round/>
                      <a:headEnd len="sm" w="sm" type="none"/>
                      <a:tailEnd len="sm" w="sm" type="none"/>
                    </a:lnB>
                  </a:tcPr>
                </a:tc>
                <a:tc>
                  <a:txBody>
                    <a:bodyPr/>
                    <a:lstStyle/>
                    <a:p>
                      <a:pPr indent="0" lvl="0" marL="0" rtl="0" algn="ctr">
                        <a:spcBef>
                          <a:spcPts val="0"/>
                        </a:spcBef>
                        <a:spcAft>
                          <a:spcPts val="0"/>
                        </a:spcAft>
                        <a:buNone/>
                      </a:pPr>
                      <a:r>
                        <a:rPr lang="en" sz="1000">
                          <a:latin typeface="Century Gothic"/>
                          <a:ea typeface="Century Gothic"/>
                          <a:cs typeface="Century Gothic"/>
                          <a:sym typeface="Century Gothic"/>
                        </a:rPr>
                        <a:t>A2+ - B1+</a:t>
                      </a:r>
                      <a:endParaRPr sz="1000">
                        <a:latin typeface="Century Gothic"/>
                        <a:ea typeface="Century Gothic"/>
                        <a:cs typeface="Century Gothic"/>
                        <a:sym typeface="Century Gothic"/>
                      </a:endParaRPr>
                    </a:p>
                  </a:txBody>
                  <a:tcPr marT="0" marB="0" marR="68575" marL="68575" anchor="ctr">
                    <a:lnL cap="flat" cmpd="sng" w="6350">
                      <a:solidFill>
                        <a:srgbClr val="999999"/>
                      </a:solidFill>
                      <a:prstDash val="solid"/>
                      <a:round/>
                      <a:headEnd len="sm" w="sm" type="none"/>
                      <a:tailEnd len="sm" w="sm" type="none"/>
                    </a:lnL>
                    <a:lnR cap="flat" cmpd="sng" w="6350">
                      <a:solidFill>
                        <a:srgbClr val="999999"/>
                      </a:solidFill>
                      <a:prstDash val="solid"/>
                      <a:round/>
                      <a:headEnd len="sm" w="sm" type="none"/>
                      <a:tailEnd len="sm" w="sm" type="none"/>
                    </a:lnR>
                    <a:lnT cap="flat" cmpd="sng" w="6350">
                      <a:solidFill>
                        <a:srgbClr val="999999"/>
                      </a:solidFill>
                      <a:prstDash val="solid"/>
                      <a:round/>
                      <a:headEnd len="sm" w="sm" type="none"/>
                      <a:tailEnd len="sm" w="sm" type="none"/>
                    </a:lnT>
                    <a:lnB cap="flat" cmpd="sng" w="6350">
                      <a:solidFill>
                        <a:srgbClr val="999999"/>
                      </a:solidFill>
                      <a:prstDash val="solid"/>
                      <a:round/>
                      <a:headEnd len="sm" w="sm" type="none"/>
                      <a:tailEnd len="sm" w="sm" type="none"/>
                    </a:lnB>
                  </a:tcPr>
                </a:tc>
                <a:tc>
                  <a:txBody>
                    <a:bodyPr/>
                    <a:lstStyle/>
                    <a:p>
                      <a:pPr indent="0" lvl="0" marL="0" rtl="0" algn="ctr">
                        <a:spcBef>
                          <a:spcPts val="0"/>
                        </a:spcBef>
                        <a:spcAft>
                          <a:spcPts val="0"/>
                        </a:spcAft>
                        <a:buNone/>
                      </a:pPr>
                      <a:r>
                        <a:rPr lang="en" sz="1000">
                          <a:latin typeface="Century Gothic"/>
                          <a:ea typeface="Century Gothic"/>
                          <a:cs typeface="Century Gothic"/>
                          <a:sym typeface="Century Gothic"/>
                        </a:rPr>
                        <a:t>3</a:t>
                      </a:r>
                      <a:endParaRPr sz="1000">
                        <a:latin typeface="Century Gothic"/>
                        <a:ea typeface="Century Gothic"/>
                        <a:cs typeface="Century Gothic"/>
                        <a:sym typeface="Century Gothic"/>
                      </a:endParaRPr>
                    </a:p>
                  </a:txBody>
                  <a:tcPr marT="0" marB="0" marR="68575" marL="68575" anchor="ctr">
                    <a:lnL cap="flat" cmpd="sng" w="6350">
                      <a:solidFill>
                        <a:srgbClr val="999999"/>
                      </a:solidFill>
                      <a:prstDash val="solid"/>
                      <a:round/>
                      <a:headEnd len="sm" w="sm" type="none"/>
                      <a:tailEnd len="sm" w="sm" type="none"/>
                    </a:lnL>
                    <a:lnR cap="flat" cmpd="sng" w="6350">
                      <a:solidFill>
                        <a:srgbClr val="999999"/>
                      </a:solidFill>
                      <a:prstDash val="solid"/>
                      <a:round/>
                      <a:headEnd len="sm" w="sm" type="none"/>
                      <a:tailEnd len="sm" w="sm" type="none"/>
                    </a:lnR>
                    <a:lnT cap="flat" cmpd="sng" w="6350">
                      <a:solidFill>
                        <a:srgbClr val="999999"/>
                      </a:solidFill>
                      <a:prstDash val="solid"/>
                      <a:round/>
                      <a:headEnd len="sm" w="sm" type="none"/>
                      <a:tailEnd len="sm" w="sm" type="none"/>
                    </a:lnT>
                    <a:lnB cap="flat" cmpd="sng" w="6350">
                      <a:solidFill>
                        <a:srgbClr val="999999"/>
                      </a:solidFill>
                      <a:prstDash val="solid"/>
                      <a:round/>
                      <a:headEnd len="sm" w="sm" type="none"/>
                      <a:tailEnd len="sm" w="sm" type="none"/>
                    </a:lnB>
                  </a:tcPr>
                </a:tc>
              </a:tr>
              <a:tr h="103550">
                <a:tc>
                  <a:txBody>
                    <a:bodyPr/>
                    <a:lstStyle/>
                    <a:p>
                      <a:pPr indent="0" lvl="0" marL="0" rtl="0" algn="ctr">
                        <a:spcBef>
                          <a:spcPts val="0"/>
                        </a:spcBef>
                        <a:spcAft>
                          <a:spcPts val="0"/>
                        </a:spcAft>
                        <a:buNone/>
                      </a:pPr>
                      <a:r>
                        <a:rPr lang="en" sz="1000">
                          <a:latin typeface="Century Gothic"/>
                          <a:ea typeface="Century Gothic"/>
                          <a:cs typeface="Century Gothic"/>
                          <a:sym typeface="Century Gothic"/>
                        </a:rPr>
                        <a:t>Command and Control</a:t>
                      </a:r>
                      <a:endParaRPr sz="1000">
                        <a:latin typeface="Century Gothic"/>
                        <a:ea typeface="Century Gothic"/>
                        <a:cs typeface="Century Gothic"/>
                        <a:sym typeface="Century Gothic"/>
                      </a:endParaRPr>
                    </a:p>
                  </a:txBody>
                  <a:tcPr marT="0" marB="0" marR="68575" marL="68575" anchor="ctr">
                    <a:lnL cap="flat" cmpd="sng" w="6350">
                      <a:solidFill>
                        <a:srgbClr val="999999"/>
                      </a:solidFill>
                      <a:prstDash val="solid"/>
                      <a:round/>
                      <a:headEnd len="sm" w="sm" type="none"/>
                      <a:tailEnd len="sm" w="sm" type="none"/>
                    </a:lnL>
                    <a:lnR cap="flat" cmpd="sng" w="6350">
                      <a:solidFill>
                        <a:srgbClr val="999999"/>
                      </a:solidFill>
                      <a:prstDash val="solid"/>
                      <a:round/>
                      <a:headEnd len="sm" w="sm" type="none"/>
                      <a:tailEnd len="sm" w="sm" type="none"/>
                    </a:lnR>
                    <a:lnT cap="flat" cmpd="sng" w="6350">
                      <a:solidFill>
                        <a:srgbClr val="999999"/>
                      </a:solidFill>
                      <a:prstDash val="solid"/>
                      <a:round/>
                      <a:headEnd len="sm" w="sm" type="none"/>
                      <a:tailEnd len="sm" w="sm" type="none"/>
                    </a:lnT>
                    <a:lnB cap="flat" cmpd="sng" w="6350">
                      <a:solidFill>
                        <a:srgbClr val="999999"/>
                      </a:solidFill>
                      <a:prstDash val="solid"/>
                      <a:round/>
                      <a:headEnd len="sm" w="sm" type="none"/>
                      <a:tailEnd len="sm" w="sm" type="none"/>
                    </a:lnB>
                  </a:tcPr>
                </a:tc>
                <a:tc>
                  <a:txBody>
                    <a:bodyPr/>
                    <a:lstStyle/>
                    <a:p>
                      <a:pPr indent="0" lvl="0" marL="0" rtl="0" algn="ctr">
                        <a:spcBef>
                          <a:spcPts val="0"/>
                        </a:spcBef>
                        <a:spcAft>
                          <a:spcPts val="0"/>
                        </a:spcAft>
                        <a:buNone/>
                      </a:pPr>
                      <a:r>
                        <a:rPr lang="en" sz="1000">
                          <a:latin typeface="Century Gothic"/>
                          <a:ea typeface="Century Gothic"/>
                          <a:cs typeface="Century Gothic"/>
                          <a:sym typeface="Century Gothic"/>
                        </a:rPr>
                        <a:t>A2+ - B1+</a:t>
                      </a:r>
                      <a:endParaRPr sz="1000">
                        <a:latin typeface="Century Gothic"/>
                        <a:ea typeface="Century Gothic"/>
                        <a:cs typeface="Century Gothic"/>
                        <a:sym typeface="Century Gothic"/>
                      </a:endParaRPr>
                    </a:p>
                  </a:txBody>
                  <a:tcPr marT="0" marB="0" marR="68575" marL="68575" anchor="ctr">
                    <a:lnL cap="flat" cmpd="sng" w="6350">
                      <a:solidFill>
                        <a:srgbClr val="999999"/>
                      </a:solidFill>
                      <a:prstDash val="solid"/>
                      <a:round/>
                      <a:headEnd len="sm" w="sm" type="none"/>
                      <a:tailEnd len="sm" w="sm" type="none"/>
                    </a:lnL>
                    <a:lnR cap="flat" cmpd="sng" w="6350">
                      <a:solidFill>
                        <a:srgbClr val="999999"/>
                      </a:solidFill>
                      <a:prstDash val="solid"/>
                      <a:round/>
                      <a:headEnd len="sm" w="sm" type="none"/>
                      <a:tailEnd len="sm" w="sm" type="none"/>
                    </a:lnR>
                    <a:lnT cap="flat" cmpd="sng" w="6350">
                      <a:solidFill>
                        <a:srgbClr val="999999"/>
                      </a:solidFill>
                      <a:prstDash val="solid"/>
                      <a:round/>
                      <a:headEnd len="sm" w="sm" type="none"/>
                      <a:tailEnd len="sm" w="sm" type="none"/>
                    </a:lnT>
                    <a:lnB cap="flat" cmpd="sng" w="6350">
                      <a:solidFill>
                        <a:srgbClr val="999999"/>
                      </a:solidFill>
                      <a:prstDash val="solid"/>
                      <a:round/>
                      <a:headEnd len="sm" w="sm" type="none"/>
                      <a:tailEnd len="sm" w="sm" type="none"/>
                    </a:lnB>
                  </a:tcPr>
                </a:tc>
                <a:tc>
                  <a:txBody>
                    <a:bodyPr/>
                    <a:lstStyle/>
                    <a:p>
                      <a:pPr indent="0" lvl="0" marL="0" rtl="0" algn="ctr">
                        <a:spcBef>
                          <a:spcPts val="0"/>
                        </a:spcBef>
                        <a:spcAft>
                          <a:spcPts val="0"/>
                        </a:spcAft>
                        <a:buNone/>
                      </a:pPr>
                      <a:r>
                        <a:rPr lang="en" sz="1000">
                          <a:latin typeface="Century Gothic"/>
                          <a:ea typeface="Century Gothic"/>
                          <a:cs typeface="Century Gothic"/>
                          <a:sym typeface="Century Gothic"/>
                        </a:rPr>
                        <a:t>3</a:t>
                      </a:r>
                      <a:endParaRPr sz="1000">
                        <a:latin typeface="Century Gothic"/>
                        <a:ea typeface="Century Gothic"/>
                        <a:cs typeface="Century Gothic"/>
                        <a:sym typeface="Century Gothic"/>
                      </a:endParaRPr>
                    </a:p>
                  </a:txBody>
                  <a:tcPr marT="0" marB="0" marR="68575" marL="68575" anchor="ctr">
                    <a:lnL cap="flat" cmpd="sng" w="6350">
                      <a:solidFill>
                        <a:srgbClr val="999999"/>
                      </a:solidFill>
                      <a:prstDash val="solid"/>
                      <a:round/>
                      <a:headEnd len="sm" w="sm" type="none"/>
                      <a:tailEnd len="sm" w="sm" type="none"/>
                    </a:lnL>
                    <a:lnR cap="flat" cmpd="sng" w="6350">
                      <a:solidFill>
                        <a:srgbClr val="999999"/>
                      </a:solidFill>
                      <a:prstDash val="solid"/>
                      <a:round/>
                      <a:headEnd len="sm" w="sm" type="none"/>
                      <a:tailEnd len="sm" w="sm" type="none"/>
                    </a:lnR>
                    <a:lnT cap="flat" cmpd="sng" w="6350">
                      <a:solidFill>
                        <a:srgbClr val="999999"/>
                      </a:solidFill>
                      <a:prstDash val="solid"/>
                      <a:round/>
                      <a:headEnd len="sm" w="sm" type="none"/>
                      <a:tailEnd len="sm" w="sm" type="none"/>
                    </a:lnT>
                    <a:lnB cap="flat" cmpd="sng" w="6350">
                      <a:solidFill>
                        <a:srgbClr val="999999"/>
                      </a:solidFill>
                      <a:prstDash val="solid"/>
                      <a:round/>
                      <a:headEnd len="sm" w="sm" type="none"/>
                      <a:tailEnd len="sm" w="sm" type="none"/>
                    </a:lnB>
                  </a:tcPr>
                </a:tc>
              </a:tr>
              <a:tr h="103550">
                <a:tc>
                  <a:txBody>
                    <a:bodyPr/>
                    <a:lstStyle/>
                    <a:p>
                      <a:pPr indent="0" lvl="0" marL="0" rtl="0" algn="ctr">
                        <a:spcBef>
                          <a:spcPts val="0"/>
                        </a:spcBef>
                        <a:spcAft>
                          <a:spcPts val="0"/>
                        </a:spcAft>
                        <a:buNone/>
                      </a:pPr>
                      <a:r>
                        <a:rPr lang="en" sz="1000">
                          <a:latin typeface="Century Gothic"/>
                          <a:ea typeface="Century Gothic"/>
                          <a:cs typeface="Century Gothic"/>
                          <a:sym typeface="Century Gothic"/>
                        </a:rPr>
                        <a:t>Computer Engineering</a:t>
                      </a:r>
                      <a:endParaRPr sz="1000">
                        <a:latin typeface="Century Gothic"/>
                        <a:ea typeface="Century Gothic"/>
                        <a:cs typeface="Century Gothic"/>
                        <a:sym typeface="Century Gothic"/>
                      </a:endParaRPr>
                    </a:p>
                  </a:txBody>
                  <a:tcPr marT="0" marB="0" marR="68575" marL="68575" anchor="ctr">
                    <a:lnL cap="flat" cmpd="sng" w="6350">
                      <a:solidFill>
                        <a:srgbClr val="999999"/>
                      </a:solidFill>
                      <a:prstDash val="solid"/>
                      <a:round/>
                      <a:headEnd len="sm" w="sm" type="none"/>
                      <a:tailEnd len="sm" w="sm" type="none"/>
                    </a:lnL>
                    <a:lnR cap="flat" cmpd="sng" w="6350">
                      <a:solidFill>
                        <a:srgbClr val="999999"/>
                      </a:solidFill>
                      <a:prstDash val="solid"/>
                      <a:round/>
                      <a:headEnd len="sm" w="sm" type="none"/>
                      <a:tailEnd len="sm" w="sm" type="none"/>
                    </a:lnR>
                    <a:lnT cap="flat" cmpd="sng" w="6350">
                      <a:solidFill>
                        <a:srgbClr val="999999"/>
                      </a:solidFill>
                      <a:prstDash val="solid"/>
                      <a:round/>
                      <a:headEnd len="sm" w="sm" type="none"/>
                      <a:tailEnd len="sm" w="sm" type="none"/>
                    </a:lnT>
                    <a:lnB cap="flat" cmpd="sng" w="6350">
                      <a:solidFill>
                        <a:srgbClr val="999999"/>
                      </a:solidFill>
                      <a:prstDash val="solid"/>
                      <a:round/>
                      <a:headEnd len="sm" w="sm" type="none"/>
                      <a:tailEnd len="sm" w="sm" type="none"/>
                    </a:lnB>
                  </a:tcPr>
                </a:tc>
                <a:tc>
                  <a:txBody>
                    <a:bodyPr/>
                    <a:lstStyle/>
                    <a:p>
                      <a:pPr indent="0" lvl="0" marL="0" rtl="0" algn="ctr">
                        <a:spcBef>
                          <a:spcPts val="0"/>
                        </a:spcBef>
                        <a:spcAft>
                          <a:spcPts val="0"/>
                        </a:spcAft>
                        <a:buNone/>
                      </a:pPr>
                      <a:r>
                        <a:rPr lang="en" sz="1000">
                          <a:latin typeface="Century Gothic"/>
                          <a:ea typeface="Century Gothic"/>
                          <a:cs typeface="Century Gothic"/>
                          <a:sym typeface="Century Gothic"/>
                        </a:rPr>
                        <a:t>A2+ - B2</a:t>
                      </a:r>
                      <a:endParaRPr sz="1000">
                        <a:latin typeface="Century Gothic"/>
                        <a:ea typeface="Century Gothic"/>
                        <a:cs typeface="Century Gothic"/>
                        <a:sym typeface="Century Gothic"/>
                      </a:endParaRPr>
                    </a:p>
                  </a:txBody>
                  <a:tcPr marT="0" marB="0" marR="68575" marL="68575" anchor="ctr">
                    <a:lnL cap="flat" cmpd="sng" w="6350">
                      <a:solidFill>
                        <a:srgbClr val="999999"/>
                      </a:solidFill>
                      <a:prstDash val="solid"/>
                      <a:round/>
                      <a:headEnd len="sm" w="sm" type="none"/>
                      <a:tailEnd len="sm" w="sm" type="none"/>
                    </a:lnL>
                    <a:lnR cap="flat" cmpd="sng" w="6350">
                      <a:solidFill>
                        <a:srgbClr val="999999"/>
                      </a:solidFill>
                      <a:prstDash val="solid"/>
                      <a:round/>
                      <a:headEnd len="sm" w="sm" type="none"/>
                      <a:tailEnd len="sm" w="sm" type="none"/>
                    </a:lnR>
                    <a:lnT cap="flat" cmpd="sng" w="6350">
                      <a:solidFill>
                        <a:srgbClr val="999999"/>
                      </a:solidFill>
                      <a:prstDash val="solid"/>
                      <a:round/>
                      <a:headEnd len="sm" w="sm" type="none"/>
                      <a:tailEnd len="sm" w="sm" type="none"/>
                    </a:lnT>
                    <a:lnB cap="flat" cmpd="sng" w="6350">
                      <a:solidFill>
                        <a:srgbClr val="999999"/>
                      </a:solidFill>
                      <a:prstDash val="solid"/>
                      <a:round/>
                      <a:headEnd len="sm" w="sm" type="none"/>
                      <a:tailEnd len="sm" w="sm" type="none"/>
                    </a:lnB>
                  </a:tcPr>
                </a:tc>
                <a:tc>
                  <a:txBody>
                    <a:bodyPr/>
                    <a:lstStyle/>
                    <a:p>
                      <a:pPr indent="0" lvl="0" marL="0" rtl="0" algn="ctr">
                        <a:spcBef>
                          <a:spcPts val="0"/>
                        </a:spcBef>
                        <a:spcAft>
                          <a:spcPts val="0"/>
                        </a:spcAft>
                        <a:buNone/>
                      </a:pPr>
                      <a:r>
                        <a:rPr lang="en" sz="1000">
                          <a:latin typeface="Century Gothic"/>
                          <a:ea typeface="Century Gothic"/>
                          <a:cs typeface="Century Gothic"/>
                          <a:sym typeface="Century Gothic"/>
                        </a:rPr>
                        <a:t>3</a:t>
                      </a:r>
                      <a:endParaRPr sz="1000">
                        <a:latin typeface="Century Gothic"/>
                        <a:ea typeface="Century Gothic"/>
                        <a:cs typeface="Century Gothic"/>
                        <a:sym typeface="Century Gothic"/>
                      </a:endParaRPr>
                    </a:p>
                  </a:txBody>
                  <a:tcPr marT="0" marB="0" marR="68575" marL="68575" anchor="ctr">
                    <a:lnL cap="flat" cmpd="sng" w="6350">
                      <a:solidFill>
                        <a:srgbClr val="999999"/>
                      </a:solidFill>
                      <a:prstDash val="solid"/>
                      <a:round/>
                      <a:headEnd len="sm" w="sm" type="none"/>
                      <a:tailEnd len="sm" w="sm" type="none"/>
                    </a:lnL>
                    <a:lnR cap="flat" cmpd="sng" w="6350">
                      <a:solidFill>
                        <a:srgbClr val="999999"/>
                      </a:solidFill>
                      <a:prstDash val="solid"/>
                      <a:round/>
                      <a:headEnd len="sm" w="sm" type="none"/>
                      <a:tailEnd len="sm" w="sm" type="none"/>
                    </a:lnR>
                    <a:lnT cap="flat" cmpd="sng" w="6350">
                      <a:solidFill>
                        <a:srgbClr val="999999"/>
                      </a:solidFill>
                      <a:prstDash val="solid"/>
                      <a:round/>
                      <a:headEnd len="sm" w="sm" type="none"/>
                      <a:tailEnd len="sm" w="sm" type="none"/>
                    </a:lnT>
                    <a:lnB cap="flat" cmpd="sng" w="6350">
                      <a:solidFill>
                        <a:srgbClr val="999999"/>
                      </a:solidFill>
                      <a:prstDash val="solid"/>
                      <a:round/>
                      <a:headEnd len="sm" w="sm" type="none"/>
                      <a:tailEnd len="sm" w="sm" type="none"/>
                    </a:lnB>
                  </a:tcPr>
                </a:tc>
              </a:tr>
              <a:tr h="103550">
                <a:tc>
                  <a:txBody>
                    <a:bodyPr/>
                    <a:lstStyle/>
                    <a:p>
                      <a:pPr indent="0" lvl="0" marL="0" rtl="0" algn="ctr">
                        <a:spcBef>
                          <a:spcPts val="0"/>
                        </a:spcBef>
                        <a:spcAft>
                          <a:spcPts val="0"/>
                        </a:spcAft>
                        <a:buNone/>
                      </a:pPr>
                      <a:r>
                        <a:rPr lang="en" sz="1000">
                          <a:latin typeface="Century Gothic"/>
                          <a:ea typeface="Century Gothic"/>
                          <a:cs typeface="Century Gothic"/>
                          <a:sym typeface="Century Gothic"/>
                        </a:rPr>
                        <a:t>Cooking</a:t>
                      </a:r>
                      <a:endParaRPr sz="1000">
                        <a:latin typeface="Zen Kaku Gothic New"/>
                        <a:ea typeface="Zen Kaku Gothic New"/>
                        <a:cs typeface="Zen Kaku Gothic New"/>
                        <a:sym typeface="Zen Kaku Gothic New"/>
                      </a:endParaRPr>
                    </a:p>
                  </a:txBody>
                  <a:tcPr marT="0" marB="0" marR="68575" marL="68575" anchor="ctr">
                    <a:lnL cap="flat" cmpd="sng" w="6350">
                      <a:solidFill>
                        <a:srgbClr val="999999"/>
                      </a:solidFill>
                      <a:prstDash val="solid"/>
                      <a:round/>
                      <a:headEnd len="sm" w="sm" type="none"/>
                      <a:tailEnd len="sm" w="sm" type="none"/>
                    </a:lnL>
                    <a:lnR cap="flat" cmpd="sng" w="6350">
                      <a:solidFill>
                        <a:srgbClr val="999999"/>
                      </a:solidFill>
                      <a:prstDash val="solid"/>
                      <a:round/>
                      <a:headEnd len="sm" w="sm" type="none"/>
                      <a:tailEnd len="sm" w="sm" type="none"/>
                    </a:lnR>
                    <a:lnT cap="flat" cmpd="sng" w="6350">
                      <a:solidFill>
                        <a:srgbClr val="999999"/>
                      </a:solidFill>
                      <a:prstDash val="solid"/>
                      <a:round/>
                      <a:headEnd len="sm" w="sm" type="none"/>
                      <a:tailEnd len="sm" w="sm" type="none"/>
                    </a:lnT>
                    <a:lnB cap="flat" cmpd="sng" w="6350">
                      <a:solidFill>
                        <a:srgbClr val="999999"/>
                      </a:solidFill>
                      <a:prstDash val="solid"/>
                      <a:round/>
                      <a:headEnd len="sm" w="sm" type="none"/>
                      <a:tailEnd len="sm" w="sm" type="none"/>
                    </a:lnB>
                  </a:tcPr>
                </a:tc>
                <a:tc>
                  <a:txBody>
                    <a:bodyPr/>
                    <a:lstStyle/>
                    <a:p>
                      <a:pPr indent="0" lvl="0" marL="0" rtl="0" algn="ctr">
                        <a:spcBef>
                          <a:spcPts val="0"/>
                        </a:spcBef>
                        <a:spcAft>
                          <a:spcPts val="0"/>
                        </a:spcAft>
                        <a:buNone/>
                      </a:pPr>
                      <a:r>
                        <a:rPr lang="en" sz="1000">
                          <a:latin typeface="Century Gothic"/>
                          <a:ea typeface="Century Gothic"/>
                          <a:cs typeface="Century Gothic"/>
                          <a:sym typeface="Century Gothic"/>
                        </a:rPr>
                        <a:t>A2+ - B1+</a:t>
                      </a:r>
                      <a:endParaRPr sz="1000">
                        <a:latin typeface="Century Gothic"/>
                        <a:ea typeface="Century Gothic"/>
                        <a:cs typeface="Century Gothic"/>
                        <a:sym typeface="Century Gothic"/>
                      </a:endParaRPr>
                    </a:p>
                  </a:txBody>
                  <a:tcPr marT="0" marB="0" marR="68575" marL="68575" anchor="ctr">
                    <a:lnL cap="flat" cmpd="sng" w="6350">
                      <a:solidFill>
                        <a:srgbClr val="999999"/>
                      </a:solidFill>
                      <a:prstDash val="solid"/>
                      <a:round/>
                      <a:headEnd len="sm" w="sm" type="none"/>
                      <a:tailEnd len="sm" w="sm" type="none"/>
                    </a:lnL>
                    <a:lnR cap="flat" cmpd="sng" w="6350">
                      <a:solidFill>
                        <a:srgbClr val="999999"/>
                      </a:solidFill>
                      <a:prstDash val="solid"/>
                      <a:round/>
                      <a:headEnd len="sm" w="sm" type="none"/>
                      <a:tailEnd len="sm" w="sm" type="none"/>
                    </a:lnR>
                    <a:lnT cap="flat" cmpd="sng" w="6350">
                      <a:solidFill>
                        <a:srgbClr val="999999"/>
                      </a:solidFill>
                      <a:prstDash val="solid"/>
                      <a:round/>
                      <a:headEnd len="sm" w="sm" type="none"/>
                      <a:tailEnd len="sm" w="sm" type="none"/>
                    </a:lnT>
                    <a:lnB cap="flat" cmpd="sng" w="6350">
                      <a:solidFill>
                        <a:srgbClr val="999999"/>
                      </a:solidFill>
                      <a:prstDash val="solid"/>
                      <a:round/>
                      <a:headEnd len="sm" w="sm" type="none"/>
                      <a:tailEnd len="sm" w="sm" type="none"/>
                    </a:lnB>
                  </a:tcPr>
                </a:tc>
                <a:tc>
                  <a:txBody>
                    <a:bodyPr/>
                    <a:lstStyle/>
                    <a:p>
                      <a:pPr indent="0" lvl="0" marL="0" rtl="0" algn="ctr">
                        <a:spcBef>
                          <a:spcPts val="0"/>
                        </a:spcBef>
                        <a:spcAft>
                          <a:spcPts val="0"/>
                        </a:spcAft>
                        <a:buNone/>
                      </a:pPr>
                      <a:r>
                        <a:rPr lang="en" sz="1000">
                          <a:latin typeface="Century Gothic"/>
                          <a:ea typeface="Century Gothic"/>
                          <a:cs typeface="Century Gothic"/>
                          <a:sym typeface="Century Gothic"/>
                        </a:rPr>
                        <a:t>3</a:t>
                      </a:r>
                      <a:endParaRPr sz="1000">
                        <a:latin typeface="Century Gothic"/>
                        <a:ea typeface="Century Gothic"/>
                        <a:cs typeface="Century Gothic"/>
                        <a:sym typeface="Century Gothic"/>
                      </a:endParaRPr>
                    </a:p>
                  </a:txBody>
                  <a:tcPr marT="0" marB="0" marR="68575" marL="68575" anchor="ctr">
                    <a:lnL cap="flat" cmpd="sng" w="6350">
                      <a:solidFill>
                        <a:srgbClr val="999999"/>
                      </a:solidFill>
                      <a:prstDash val="solid"/>
                      <a:round/>
                      <a:headEnd len="sm" w="sm" type="none"/>
                      <a:tailEnd len="sm" w="sm" type="none"/>
                    </a:lnL>
                    <a:lnR cap="flat" cmpd="sng" w="6350">
                      <a:solidFill>
                        <a:srgbClr val="999999"/>
                      </a:solidFill>
                      <a:prstDash val="solid"/>
                      <a:round/>
                      <a:headEnd len="sm" w="sm" type="none"/>
                      <a:tailEnd len="sm" w="sm" type="none"/>
                    </a:lnR>
                    <a:lnT cap="flat" cmpd="sng" w="6350">
                      <a:solidFill>
                        <a:srgbClr val="999999"/>
                      </a:solidFill>
                      <a:prstDash val="solid"/>
                      <a:round/>
                      <a:headEnd len="sm" w="sm" type="none"/>
                      <a:tailEnd len="sm" w="sm" type="none"/>
                    </a:lnT>
                    <a:lnB cap="flat" cmpd="sng" w="6350">
                      <a:solidFill>
                        <a:srgbClr val="999999"/>
                      </a:solidFill>
                      <a:prstDash val="solid"/>
                      <a:round/>
                      <a:headEnd len="sm" w="sm" type="none"/>
                      <a:tailEnd len="sm" w="sm" type="none"/>
                    </a:lnB>
                  </a:tcPr>
                </a:tc>
              </a:tr>
              <a:tr h="103550">
                <a:tc>
                  <a:txBody>
                    <a:bodyPr/>
                    <a:lstStyle/>
                    <a:p>
                      <a:pPr indent="0" lvl="0" marL="0" rtl="0" algn="ctr">
                        <a:spcBef>
                          <a:spcPts val="0"/>
                        </a:spcBef>
                        <a:spcAft>
                          <a:spcPts val="0"/>
                        </a:spcAft>
                        <a:buNone/>
                      </a:pPr>
                      <a:r>
                        <a:rPr lang="en" sz="1000">
                          <a:latin typeface="Century Gothic"/>
                          <a:ea typeface="Century Gothic"/>
                          <a:cs typeface="Century Gothic"/>
                          <a:sym typeface="Century Gothic"/>
                        </a:rPr>
                        <a:t>Electrical Engineering </a:t>
                      </a:r>
                      <a:endParaRPr sz="1000">
                        <a:latin typeface="Century Gothic"/>
                        <a:ea typeface="Century Gothic"/>
                        <a:cs typeface="Century Gothic"/>
                        <a:sym typeface="Century Gothic"/>
                      </a:endParaRPr>
                    </a:p>
                  </a:txBody>
                  <a:tcPr marT="0" marB="0" marR="68575" marL="68575" anchor="ctr">
                    <a:lnL cap="flat" cmpd="sng" w="6350">
                      <a:solidFill>
                        <a:srgbClr val="999999"/>
                      </a:solidFill>
                      <a:prstDash val="solid"/>
                      <a:round/>
                      <a:headEnd len="sm" w="sm" type="none"/>
                      <a:tailEnd len="sm" w="sm" type="none"/>
                    </a:lnL>
                    <a:lnR cap="flat" cmpd="sng" w="6350">
                      <a:solidFill>
                        <a:srgbClr val="999999"/>
                      </a:solidFill>
                      <a:prstDash val="solid"/>
                      <a:round/>
                      <a:headEnd len="sm" w="sm" type="none"/>
                      <a:tailEnd len="sm" w="sm" type="none"/>
                    </a:lnR>
                    <a:lnT cap="flat" cmpd="sng" w="6350">
                      <a:solidFill>
                        <a:srgbClr val="999999"/>
                      </a:solidFill>
                      <a:prstDash val="solid"/>
                      <a:round/>
                      <a:headEnd len="sm" w="sm" type="none"/>
                      <a:tailEnd len="sm" w="sm" type="none"/>
                    </a:lnT>
                    <a:lnB cap="flat" cmpd="sng" w="6350">
                      <a:solidFill>
                        <a:srgbClr val="999999"/>
                      </a:solidFill>
                      <a:prstDash val="solid"/>
                      <a:round/>
                      <a:headEnd len="sm" w="sm" type="none"/>
                      <a:tailEnd len="sm" w="sm" type="none"/>
                    </a:lnB>
                  </a:tcPr>
                </a:tc>
                <a:tc>
                  <a:txBody>
                    <a:bodyPr/>
                    <a:lstStyle/>
                    <a:p>
                      <a:pPr indent="0" lvl="0" marL="0" rtl="0" algn="ctr">
                        <a:spcBef>
                          <a:spcPts val="0"/>
                        </a:spcBef>
                        <a:spcAft>
                          <a:spcPts val="0"/>
                        </a:spcAft>
                        <a:buNone/>
                      </a:pPr>
                      <a:r>
                        <a:rPr lang="en" sz="1000">
                          <a:latin typeface="Century Gothic"/>
                          <a:ea typeface="Century Gothic"/>
                          <a:cs typeface="Century Gothic"/>
                          <a:sym typeface="Century Gothic"/>
                        </a:rPr>
                        <a:t>B1 – B2</a:t>
                      </a:r>
                      <a:endParaRPr sz="1000">
                        <a:latin typeface="Century Gothic"/>
                        <a:ea typeface="Century Gothic"/>
                        <a:cs typeface="Century Gothic"/>
                        <a:sym typeface="Century Gothic"/>
                      </a:endParaRPr>
                    </a:p>
                  </a:txBody>
                  <a:tcPr marT="0" marB="0" marR="68575" marL="68575" anchor="ctr">
                    <a:lnL cap="flat" cmpd="sng" w="6350">
                      <a:solidFill>
                        <a:srgbClr val="999999"/>
                      </a:solidFill>
                      <a:prstDash val="solid"/>
                      <a:round/>
                      <a:headEnd len="sm" w="sm" type="none"/>
                      <a:tailEnd len="sm" w="sm" type="none"/>
                    </a:lnL>
                    <a:lnR cap="flat" cmpd="sng" w="6350">
                      <a:solidFill>
                        <a:srgbClr val="999999"/>
                      </a:solidFill>
                      <a:prstDash val="solid"/>
                      <a:round/>
                      <a:headEnd len="sm" w="sm" type="none"/>
                      <a:tailEnd len="sm" w="sm" type="none"/>
                    </a:lnR>
                    <a:lnT cap="flat" cmpd="sng" w="6350">
                      <a:solidFill>
                        <a:srgbClr val="999999"/>
                      </a:solidFill>
                      <a:prstDash val="solid"/>
                      <a:round/>
                      <a:headEnd len="sm" w="sm" type="none"/>
                      <a:tailEnd len="sm" w="sm" type="none"/>
                    </a:lnT>
                    <a:lnB cap="flat" cmpd="sng" w="6350">
                      <a:solidFill>
                        <a:srgbClr val="999999"/>
                      </a:solidFill>
                      <a:prstDash val="solid"/>
                      <a:round/>
                      <a:headEnd len="sm" w="sm" type="none"/>
                      <a:tailEnd len="sm" w="sm" type="none"/>
                    </a:lnB>
                  </a:tcPr>
                </a:tc>
                <a:tc>
                  <a:txBody>
                    <a:bodyPr/>
                    <a:lstStyle/>
                    <a:p>
                      <a:pPr indent="0" lvl="0" marL="0" rtl="0" algn="ctr">
                        <a:spcBef>
                          <a:spcPts val="0"/>
                        </a:spcBef>
                        <a:spcAft>
                          <a:spcPts val="0"/>
                        </a:spcAft>
                        <a:buNone/>
                      </a:pPr>
                      <a:r>
                        <a:rPr lang="en" sz="1000">
                          <a:latin typeface="Century Gothic"/>
                          <a:ea typeface="Century Gothic"/>
                          <a:cs typeface="Century Gothic"/>
                          <a:sym typeface="Century Gothic"/>
                        </a:rPr>
                        <a:t>3</a:t>
                      </a:r>
                      <a:endParaRPr sz="1000">
                        <a:latin typeface="Century Gothic"/>
                        <a:ea typeface="Century Gothic"/>
                        <a:cs typeface="Century Gothic"/>
                        <a:sym typeface="Century Gothic"/>
                      </a:endParaRPr>
                    </a:p>
                  </a:txBody>
                  <a:tcPr marT="0" marB="0" marR="68575" marL="68575" anchor="ctr">
                    <a:lnL cap="flat" cmpd="sng" w="6350">
                      <a:solidFill>
                        <a:srgbClr val="999999"/>
                      </a:solidFill>
                      <a:prstDash val="solid"/>
                      <a:round/>
                      <a:headEnd len="sm" w="sm" type="none"/>
                      <a:tailEnd len="sm" w="sm" type="none"/>
                    </a:lnL>
                    <a:lnR cap="flat" cmpd="sng" w="6350">
                      <a:solidFill>
                        <a:srgbClr val="999999"/>
                      </a:solidFill>
                      <a:prstDash val="solid"/>
                      <a:round/>
                      <a:headEnd len="sm" w="sm" type="none"/>
                      <a:tailEnd len="sm" w="sm" type="none"/>
                    </a:lnR>
                    <a:lnT cap="flat" cmpd="sng" w="6350">
                      <a:solidFill>
                        <a:srgbClr val="999999"/>
                      </a:solidFill>
                      <a:prstDash val="solid"/>
                      <a:round/>
                      <a:headEnd len="sm" w="sm" type="none"/>
                      <a:tailEnd len="sm" w="sm" type="none"/>
                    </a:lnT>
                    <a:lnB cap="flat" cmpd="sng" w="6350">
                      <a:solidFill>
                        <a:srgbClr val="999999"/>
                      </a:solidFill>
                      <a:prstDash val="solid"/>
                      <a:round/>
                      <a:headEnd len="sm" w="sm" type="none"/>
                      <a:tailEnd len="sm" w="sm" type="none"/>
                    </a:lnB>
                  </a:tcPr>
                </a:tc>
              </a:tr>
              <a:tr h="103550">
                <a:tc>
                  <a:txBody>
                    <a:bodyPr/>
                    <a:lstStyle/>
                    <a:p>
                      <a:pPr indent="0" lvl="0" marL="0" rtl="0" algn="ctr">
                        <a:spcBef>
                          <a:spcPts val="0"/>
                        </a:spcBef>
                        <a:spcAft>
                          <a:spcPts val="0"/>
                        </a:spcAft>
                        <a:buNone/>
                      </a:pPr>
                      <a:r>
                        <a:rPr lang="en" sz="1000">
                          <a:latin typeface="Century Gothic"/>
                          <a:ea typeface="Century Gothic"/>
                          <a:cs typeface="Century Gothic"/>
                          <a:sym typeface="Century Gothic"/>
                        </a:rPr>
                        <a:t>Electronics</a:t>
                      </a:r>
                      <a:endParaRPr sz="1000">
                        <a:latin typeface="Century Gothic"/>
                        <a:ea typeface="Century Gothic"/>
                        <a:cs typeface="Century Gothic"/>
                        <a:sym typeface="Century Gothic"/>
                      </a:endParaRPr>
                    </a:p>
                  </a:txBody>
                  <a:tcPr marT="0" marB="0" marR="68575" marL="68575" anchor="ctr">
                    <a:lnL cap="flat" cmpd="sng" w="6350">
                      <a:solidFill>
                        <a:srgbClr val="999999"/>
                      </a:solidFill>
                      <a:prstDash val="solid"/>
                      <a:round/>
                      <a:headEnd len="sm" w="sm" type="none"/>
                      <a:tailEnd len="sm" w="sm" type="none"/>
                    </a:lnL>
                    <a:lnR cap="flat" cmpd="sng" w="6350">
                      <a:solidFill>
                        <a:srgbClr val="999999"/>
                      </a:solidFill>
                      <a:prstDash val="solid"/>
                      <a:round/>
                      <a:headEnd len="sm" w="sm" type="none"/>
                      <a:tailEnd len="sm" w="sm" type="none"/>
                    </a:lnR>
                    <a:lnT cap="flat" cmpd="sng" w="6350">
                      <a:solidFill>
                        <a:srgbClr val="999999"/>
                      </a:solidFill>
                      <a:prstDash val="solid"/>
                      <a:round/>
                      <a:headEnd len="sm" w="sm" type="none"/>
                      <a:tailEnd len="sm" w="sm" type="none"/>
                    </a:lnT>
                    <a:lnB cap="flat" cmpd="sng" w="6350">
                      <a:solidFill>
                        <a:srgbClr val="999999"/>
                      </a:solidFill>
                      <a:prstDash val="solid"/>
                      <a:round/>
                      <a:headEnd len="sm" w="sm" type="none"/>
                      <a:tailEnd len="sm" w="sm" type="none"/>
                    </a:lnB>
                  </a:tcPr>
                </a:tc>
                <a:tc>
                  <a:txBody>
                    <a:bodyPr/>
                    <a:lstStyle/>
                    <a:p>
                      <a:pPr indent="0" lvl="0" marL="0" rtl="0" algn="ctr">
                        <a:spcBef>
                          <a:spcPts val="0"/>
                        </a:spcBef>
                        <a:spcAft>
                          <a:spcPts val="0"/>
                        </a:spcAft>
                        <a:buNone/>
                      </a:pPr>
                      <a:r>
                        <a:rPr lang="en" sz="1000">
                          <a:latin typeface="Century Gothic"/>
                          <a:ea typeface="Century Gothic"/>
                          <a:cs typeface="Century Gothic"/>
                          <a:sym typeface="Century Gothic"/>
                        </a:rPr>
                        <a:t>A2 – B1</a:t>
                      </a:r>
                      <a:endParaRPr sz="1000">
                        <a:latin typeface="Century Gothic"/>
                        <a:ea typeface="Century Gothic"/>
                        <a:cs typeface="Century Gothic"/>
                        <a:sym typeface="Century Gothic"/>
                      </a:endParaRPr>
                    </a:p>
                  </a:txBody>
                  <a:tcPr marT="0" marB="0" marR="68575" marL="68575" anchor="ctr">
                    <a:lnL cap="flat" cmpd="sng" w="6350">
                      <a:solidFill>
                        <a:srgbClr val="999999"/>
                      </a:solidFill>
                      <a:prstDash val="solid"/>
                      <a:round/>
                      <a:headEnd len="sm" w="sm" type="none"/>
                      <a:tailEnd len="sm" w="sm" type="none"/>
                    </a:lnL>
                    <a:lnR cap="flat" cmpd="sng" w="6350">
                      <a:solidFill>
                        <a:srgbClr val="999999"/>
                      </a:solidFill>
                      <a:prstDash val="solid"/>
                      <a:round/>
                      <a:headEnd len="sm" w="sm" type="none"/>
                      <a:tailEnd len="sm" w="sm" type="none"/>
                    </a:lnR>
                    <a:lnT cap="flat" cmpd="sng" w="6350">
                      <a:solidFill>
                        <a:srgbClr val="999999"/>
                      </a:solidFill>
                      <a:prstDash val="solid"/>
                      <a:round/>
                      <a:headEnd len="sm" w="sm" type="none"/>
                      <a:tailEnd len="sm" w="sm" type="none"/>
                    </a:lnT>
                    <a:lnB cap="flat" cmpd="sng" w="6350">
                      <a:solidFill>
                        <a:srgbClr val="999999"/>
                      </a:solidFill>
                      <a:prstDash val="solid"/>
                      <a:round/>
                      <a:headEnd len="sm" w="sm" type="none"/>
                      <a:tailEnd len="sm" w="sm" type="none"/>
                    </a:lnB>
                  </a:tcPr>
                </a:tc>
                <a:tc>
                  <a:txBody>
                    <a:bodyPr/>
                    <a:lstStyle/>
                    <a:p>
                      <a:pPr indent="0" lvl="0" marL="0" rtl="0" algn="ctr">
                        <a:spcBef>
                          <a:spcPts val="0"/>
                        </a:spcBef>
                        <a:spcAft>
                          <a:spcPts val="0"/>
                        </a:spcAft>
                        <a:buNone/>
                      </a:pPr>
                      <a:r>
                        <a:rPr lang="en" sz="1000">
                          <a:latin typeface="Century Gothic"/>
                          <a:ea typeface="Century Gothic"/>
                          <a:cs typeface="Century Gothic"/>
                          <a:sym typeface="Century Gothic"/>
                        </a:rPr>
                        <a:t>3</a:t>
                      </a:r>
                      <a:endParaRPr sz="1000">
                        <a:latin typeface="Century Gothic"/>
                        <a:ea typeface="Century Gothic"/>
                        <a:cs typeface="Century Gothic"/>
                        <a:sym typeface="Century Gothic"/>
                      </a:endParaRPr>
                    </a:p>
                  </a:txBody>
                  <a:tcPr marT="0" marB="0" marR="68575" marL="68575" anchor="ctr">
                    <a:lnL cap="flat" cmpd="sng" w="6350">
                      <a:solidFill>
                        <a:srgbClr val="999999"/>
                      </a:solidFill>
                      <a:prstDash val="solid"/>
                      <a:round/>
                      <a:headEnd len="sm" w="sm" type="none"/>
                      <a:tailEnd len="sm" w="sm" type="none"/>
                    </a:lnL>
                    <a:lnR cap="flat" cmpd="sng" w="6350">
                      <a:solidFill>
                        <a:srgbClr val="999999"/>
                      </a:solidFill>
                      <a:prstDash val="solid"/>
                      <a:round/>
                      <a:headEnd len="sm" w="sm" type="none"/>
                      <a:tailEnd len="sm" w="sm" type="none"/>
                    </a:lnR>
                    <a:lnT cap="flat" cmpd="sng" w="6350">
                      <a:solidFill>
                        <a:srgbClr val="999999"/>
                      </a:solidFill>
                      <a:prstDash val="solid"/>
                      <a:round/>
                      <a:headEnd len="sm" w="sm" type="none"/>
                      <a:tailEnd len="sm" w="sm" type="none"/>
                    </a:lnT>
                    <a:lnB cap="flat" cmpd="sng" w="6350">
                      <a:solidFill>
                        <a:srgbClr val="999999"/>
                      </a:solidFill>
                      <a:prstDash val="solid"/>
                      <a:round/>
                      <a:headEnd len="sm" w="sm" type="none"/>
                      <a:tailEnd len="sm" w="sm" type="none"/>
                    </a:lnB>
                  </a:tcPr>
                </a:tc>
              </a:tr>
              <a:tr h="103550">
                <a:tc>
                  <a:txBody>
                    <a:bodyPr/>
                    <a:lstStyle/>
                    <a:p>
                      <a:pPr indent="0" lvl="0" marL="0" rtl="0" algn="ctr">
                        <a:spcBef>
                          <a:spcPts val="0"/>
                        </a:spcBef>
                        <a:spcAft>
                          <a:spcPts val="0"/>
                        </a:spcAft>
                        <a:buNone/>
                      </a:pPr>
                      <a:r>
                        <a:rPr lang="en" sz="1000">
                          <a:latin typeface="Century Gothic"/>
                          <a:ea typeface="Century Gothic"/>
                          <a:cs typeface="Century Gothic"/>
                          <a:sym typeface="Century Gothic"/>
                        </a:rPr>
                        <a:t>Engineering</a:t>
                      </a:r>
                      <a:endParaRPr sz="1000">
                        <a:latin typeface="Century Gothic"/>
                        <a:ea typeface="Century Gothic"/>
                        <a:cs typeface="Century Gothic"/>
                        <a:sym typeface="Century Gothic"/>
                      </a:endParaRPr>
                    </a:p>
                  </a:txBody>
                  <a:tcPr marT="0" marB="0" marR="68575" marL="68575" anchor="ctr">
                    <a:lnL cap="flat" cmpd="sng" w="6350">
                      <a:solidFill>
                        <a:srgbClr val="999999"/>
                      </a:solidFill>
                      <a:prstDash val="solid"/>
                      <a:round/>
                      <a:headEnd len="sm" w="sm" type="none"/>
                      <a:tailEnd len="sm" w="sm" type="none"/>
                    </a:lnL>
                    <a:lnR cap="flat" cmpd="sng" w="6350">
                      <a:solidFill>
                        <a:srgbClr val="999999"/>
                      </a:solidFill>
                      <a:prstDash val="solid"/>
                      <a:round/>
                      <a:headEnd len="sm" w="sm" type="none"/>
                      <a:tailEnd len="sm" w="sm" type="none"/>
                    </a:lnR>
                    <a:lnT cap="flat" cmpd="sng" w="6350">
                      <a:solidFill>
                        <a:srgbClr val="999999"/>
                      </a:solidFill>
                      <a:prstDash val="solid"/>
                      <a:round/>
                      <a:headEnd len="sm" w="sm" type="none"/>
                      <a:tailEnd len="sm" w="sm" type="none"/>
                    </a:lnT>
                    <a:lnB cap="flat" cmpd="sng" w="6350">
                      <a:solidFill>
                        <a:srgbClr val="999999"/>
                      </a:solidFill>
                      <a:prstDash val="solid"/>
                      <a:round/>
                      <a:headEnd len="sm" w="sm" type="none"/>
                      <a:tailEnd len="sm" w="sm" type="none"/>
                    </a:lnB>
                  </a:tcPr>
                </a:tc>
                <a:tc>
                  <a:txBody>
                    <a:bodyPr/>
                    <a:lstStyle/>
                    <a:p>
                      <a:pPr indent="0" lvl="0" marL="0" rtl="0" algn="ctr">
                        <a:spcBef>
                          <a:spcPts val="0"/>
                        </a:spcBef>
                        <a:spcAft>
                          <a:spcPts val="0"/>
                        </a:spcAft>
                        <a:buNone/>
                      </a:pPr>
                      <a:r>
                        <a:rPr lang="en" sz="1000">
                          <a:latin typeface="Century Gothic"/>
                          <a:ea typeface="Century Gothic"/>
                          <a:cs typeface="Century Gothic"/>
                          <a:sym typeface="Century Gothic"/>
                        </a:rPr>
                        <a:t>A2 – B1</a:t>
                      </a:r>
                      <a:endParaRPr sz="1000">
                        <a:latin typeface="Century Gothic"/>
                        <a:ea typeface="Century Gothic"/>
                        <a:cs typeface="Century Gothic"/>
                        <a:sym typeface="Century Gothic"/>
                      </a:endParaRPr>
                    </a:p>
                  </a:txBody>
                  <a:tcPr marT="0" marB="0" marR="68575" marL="68575" anchor="ctr">
                    <a:lnL cap="flat" cmpd="sng" w="6350">
                      <a:solidFill>
                        <a:srgbClr val="999999"/>
                      </a:solidFill>
                      <a:prstDash val="solid"/>
                      <a:round/>
                      <a:headEnd len="sm" w="sm" type="none"/>
                      <a:tailEnd len="sm" w="sm" type="none"/>
                    </a:lnL>
                    <a:lnR cap="flat" cmpd="sng" w="6350">
                      <a:solidFill>
                        <a:srgbClr val="999999"/>
                      </a:solidFill>
                      <a:prstDash val="solid"/>
                      <a:round/>
                      <a:headEnd len="sm" w="sm" type="none"/>
                      <a:tailEnd len="sm" w="sm" type="none"/>
                    </a:lnR>
                    <a:lnT cap="flat" cmpd="sng" w="6350">
                      <a:solidFill>
                        <a:srgbClr val="999999"/>
                      </a:solidFill>
                      <a:prstDash val="solid"/>
                      <a:round/>
                      <a:headEnd len="sm" w="sm" type="none"/>
                      <a:tailEnd len="sm" w="sm" type="none"/>
                    </a:lnT>
                    <a:lnB cap="flat" cmpd="sng" w="6350">
                      <a:solidFill>
                        <a:srgbClr val="999999"/>
                      </a:solidFill>
                      <a:prstDash val="solid"/>
                      <a:round/>
                      <a:headEnd len="sm" w="sm" type="none"/>
                      <a:tailEnd len="sm" w="sm" type="none"/>
                    </a:lnB>
                  </a:tcPr>
                </a:tc>
                <a:tc>
                  <a:txBody>
                    <a:bodyPr/>
                    <a:lstStyle/>
                    <a:p>
                      <a:pPr indent="0" lvl="0" marL="0" rtl="0" algn="ctr">
                        <a:spcBef>
                          <a:spcPts val="0"/>
                        </a:spcBef>
                        <a:spcAft>
                          <a:spcPts val="0"/>
                        </a:spcAft>
                        <a:buNone/>
                      </a:pPr>
                      <a:r>
                        <a:rPr lang="en" sz="1000">
                          <a:latin typeface="Century Gothic"/>
                          <a:ea typeface="Century Gothic"/>
                          <a:cs typeface="Century Gothic"/>
                          <a:sym typeface="Century Gothic"/>
                        </a:rPr>
                        <a:t>3</a:t>
                      </a:r>
                      <a:endParaRPr sz="1000">
                        <a:latin typeface="Century Gothic"/>
                        <a:ea typeface="Century Gothic"/>
                        <a:cs typeface="Century Gothic"/>
                        <a:sym typeface="Century Gothic"/>
                      </a:endParaRPr>
                    </a:p>
                  </a:txBody>
                  <a:tcPr marT="0" marB="0" marR="68575" marL="68575" anchor="ctr">
                    <a:lnL cap="flat" cmpd="sng" w="6350">
                      <a:solidFill>
                        <a:srgbClr val="999999"/>
                      </a:solidFill>
                      <a:prstDash val="solid"/>
                      <a:round/>
                      <a:headEnd len="sm" w="sm" type="none"/>
                      <a:tailEnd len="sm" w="sm" type="none"/>
                    </a:lnL>
                    <a:lnR cap="flat" cmpd="sng" w="6350">
                      <a:solidFill>
                        <a:srgbClr val="999999"/>
                      </a:solidFill>
                      <a:prstDash val="solid"/>
                      <a:round/>
                      <a:headEnd len="sm" w="sm" type="none"/>
                      <a:tailEnd len="sm" w="sm" type="none"/>
                    </a:lnR>
                    <a:lnT cap="flat" cmpd="sng" w="6350">
                      <a:solidFill>
                        <a:srgbClr val="999999"/>
                      </a:solidFill>
                      <a:prstDash val="solid"/>
                      <a:round/>
                      <a:headEnd len="sm" w="sm" type="none"/>
                      <a:tailEnd len="sm" w="sm" type="none"/>
                    </a:lnT>
                    <a:lnB cap="flat" cmpd="sng" w="6350">
                      <a:solidFill>
                        <a:srgbClr val="999999"/>
                      </a:solidFill>
                      <a:prstDash val="solid"/>
                      <a:round/>
                      <a:headEnd len="sm" w="sm" type="none"/>
                      <a:tailEnd len="sm" w="sm" type="none"/>
                    </a:lnB>
                  </a:tcPr>
                </a:tc>
              </a:tr>
              <a:tr h="103550">
                <a:tc>
                  <a:txBody>
                    <a:bodyPr/>
                    <a:lstStyle/>
                    <a:p>
                      <a:pPr indent="0" lvl="0" marL="0" rtl="0" algn="ctr">
                        <a:spcBef>
                          <a:spcPts val="0"/>
                        </a:spcBef>
                        <a:spcAft>
                          <a:spcPts val="0"/>
                        </a:spcAft>
                        <a:buNone/>
                      </a:pPr>
                      <a:r>
                        <a:rPr lang="en" sz="1000">
                          <a:latin typeface="Century Gothic"/>
                          <a:ea typeface="Century Gothic"/>
                          <a:cs typeface="Century Gothic"/>
                          <a:sym typeface="Century Gothic"/>
                        </a:rPr>
                        <a:t>Flight Attendant</a:t>
                      </a:r>
                      <a:endParaRPr sz="1000">
                        <a:latin typeface="Century Gothic"/>
                        <a:ea typeface="Century Gothic"/>
                        <a:cs typeface="Century Gothic"/>
                        <a:sym typeface="Century Gothic"/>
                      </a:endParaRPr>
                    </a:p>
                  </a:txBody>
                  <a:tcPr marT="0" marB="0" marR="68575" marL="68575" anchor="ctr">
                    <a:lnL cap="flat" cmpd="sng" w="6350">
                      <a:solidFill>
                        <a:srgbClr val="999999"/>
                      </a:solidFill>
                      <a:prstDash val="solid"/>
                      <a:round/>
                      <a:headEnd len="sm" w="sm" type="none"/>
                      <a:tailEnd len="sm" w="sm" type="none"/>
                    </a:lnL>
                    <a:lnR cap="flat" cmpd="sng" w="6350">
                      <a:solidFill>
                        <a:srgbClr val="999999"/>
                      </a:solidFill>
                      <a:prstDash val="solid"/>
                      <a:round/>
                      <a:headEnd len="sm" w="sm" type="none"/>
                      <a:tailEnd len="sm" w="sm" type="none"/>
                    </a:lnR>
                    <a:lnT cap="flat" cmpd="sng" w="6350">
                      <a:solidFill>
                        <a:srgbClr val="999999"/>
                      </a:solidFill>
                      <a:prstDash val="solid"/>
                      <a:round/>
                      <a:headEnd len="sm" w="sm" type="none"/>
                      <a:tailEnd len="sm" w="sm" type="none"/>
                    </a:lnT>
                    <a:lnB cap="flat" cmpd="sng" w="6350">
                      <a:solidFill>
                        <a:srgbClr val="999999"/>
                      </a:solidFill>
                      <a:prstDash val="solid"/>
                      <a:round/>
                      <a:headEnd len="sm" w="sm" type="none"/>
                      <a:tailEnd len="sm" w="sm" type="none"/>
                    </a:lnB>
                  </a:tcPr>
                </a:tc>
                <a:tc>
                  <a:txBody>
                    <a:bodyPr/>
                    <a:lstStyle/>
                    <a:p>
                      <a:pPr indent="0" lvl="0" marL="0" rtl="0" algn="ctr">
                        <a:spcBef>
                          <a:spcPts val="0"/>
                        </a:spcBef>
                        <a:spcAft>
                          <a:spcPts val="0"/>
                        </a:spcAft>
                        <a:buNone/>
                      </a:pPr>
                      <a:r>
                        <a:rPr lang="en" sz="1000">
                          <a:latin typeface="Century Gothic"/>
                          <a:ea typeface="Century Gothic"/>
                          <a:cs typeface="Century Gothic"/>
                          <a:sym typeface="Century Gothic"/>
                        </a:rPr>
                        <a:t>A2 – B1</a:t>
                      </a:r>
                      <a:endParaRPr sz="1000">
                        <a:latin typeface="Century Gothic"/>
                        <a:ea typeface="Century Gothic"/>
                        <a:cs typeface="Century Gothic"/>
                        <a:sym typeface="Century Gothic"/>
                      </a:endParaRPr>
                    </a:p>
                  </a:txBody>
                  <a:tcPr marT="0" marB="0" marR="68575" marL="68575" anchor="ctr">
                    <a:lnL cap="flat" cmpd="sng" w="6350">
                      <a:solidFill>
                        <a:srgbClr val="999999"/>
                      </a:solidFill>
                      <a:prstDash val="solid"/>
                      <a:round/>
                      <a:headEnd len="sm" w="sm" type="none"/>
                      <a:tailEnd len="sm" w="sm" type="none"/>
                    </a:lnL>
                    <a:lnR cap="flat" cmpd="sng" w="6350">
                      <a:solidFill>
                        <a:srgbClr val="999999"/>
                      </a:solidFill>
                      <a:prstDash val="solid"/>
                      <a:round/>
                      <a:headEnd len="sm" w="sm" type="none"/>
                      <a:tailEnd len="sm" w="sm" type="none"/>
                    </a:lnR>
                    <a:lnT cap="flat" cmpd="sng" w="6350">
                      <a:solidFill>
                        <a:srgbClr val="999999"/>
                      </a:solidFill>
                      <a:prstDash val="solid"/>
                      <a:round/>
                      <a:headEnd len="sm" w="sm" type="none"/>
                      <a:tailEnd len="sm" w="sm" type="none"/>
                    </a:lnT>
                    <a:lnB cap="flat" cmpd="sng" w="6350">
                      <a:solidFill>
                        <a:srgbClr val="999999"/>
                      </a:solidFill>
                      <a:prstDash val="solid"/>
                      <a:round/>
                      <a:headEnd len="sm" w="sm" type="none"/>
                      <a:tailEnd len="sm" w="sm" type="none"/>
                    </a:lnB>
                  </a:tcPr>
                </a:tc>
                <a:tc>
                  <a:txBody>
                    <a:bodyPr/>
                    <a:lstStyle/>
                    <a:p>
                      <a:pPr indent="0" lvl="0" marL="0" rtl="0" algn="ctr">
                        <a:spcBef>
                          <a:spcPts val="0"/>
                        </a:spcBef>
                        <a:spcAft>
                          <a:spcPts val="0"/>
                        </a:spcAft>
                        <a:buNone/>
                      </a:pPr>
                      <a:r>
                        <a:rPr lang="en" sz="1000">
                          <a:latin typeface="Century Gothic"/>
                          <a:ea typeface="Century Gothic"/>
                          <a:cs typeface="Century Gothic"/>
                          <a:sym typeface="Century Gothic"/>
                        </a:rPr>
                        <a:t>3</a:t>
                      </a:r>
                      <a:endParaRPr sz="1000">
                        <a:latin typeface="Century Gothic"/>
                        <a:ea typeface="Century Gothic"/>
                        <a:cs typeface="Century Gothic"/>
                        <a:sym typeface="Century Gothic"/>
                      </a:endParaRPr>
                    </a:p>
                  </a:txBody>
                  <a:tcPr marT="0" marB="0" marR="68575" marL="68575" anchor="ctr">
                    <a:lnL cap="flat" cmpd="sng" w="6350">
                      <a:solidFill>
                        <a:srgbClr val="999999"/>
                      </a:solidFill>
                      <a:prstDash val="solid"/>
                      <a:round/>
                      <a:headEnd len="sm" w="sm" type="none"/>
                      <a:tailEnd len="sm" w="sm" type="none"/>
                    </a:lnL>
                    <a:lnR cap="flat" cmpd="sng" w="6350">
                      <a:solidFill>
                        <a:srgbClr val="999999"/>
                      </a:solidFill>
                      <a:prstDash val="solid"/>
                      <a:round/>
                      <a:headEnd len="sm" w="sm" type="none"/>
                      <a:tailEnd len="sm" w="sm" type="none"/>
                    </a:lnR>
                    <a:lnT cap="flat" cmpd="sng" w="6350">
                      <a:solidFill>
                        <a:srgbClr val="999999"/>
                      </a:solidFill>
                      <a:prstDash val="solid"/>
                      <a:round/>
                      <a:headEnd len="sm" w="sm" type="none"/>
                      <a:tailEnd len="sm" w="sm" type="none"/>
                    </a:lnT>
                    <a:lnB cap="flat" cmpd="sng" w="6350">
                      <a:solidFill>
                        <a:srgbClr val="999999"/>
                      </a:solidFill>
                      <a:prstDash val="solid"/>
                      <a:round/>
                      <a:headEnd len="sm" w="sm" type="none"/>
                      <a:tailEnd len="sm" w="sm" type="none"/>
                    </a:lnB>
                  </a:tcPr>
                </a:tc>
              </a:tr>
              <a:tr h="103550">
                <a:tc>
                  <a:txBody>
                    <a:bodyPr/>
                    <a:lstStyle/>
                    <a:p>
                      <a:pPr indent="0" lvl="0" marL="0" rtl="0" algn="ctr">
                        <a:spcBef>
                          <a:spcPts val="0"/>
                        </a:spcBef>
                        <a:spcAft>
                          <a:spcPts val="0"/>
                        </a:spcAft>
                        <a:buNone/>
                      </a:pPr>
                      <a:r>
                        <a:rPr lang="en" sz="1000">
                          <a:latin typeface="Century Gothic"/>
                          <a:ea typeface="Century Gothic"/>
                          <a:cs typeface="Century Gothic"/>
                          <a:sym typeface="Century Gothic"/>
                        </a:rPr>
                        <a:t>Food Service Industries</a:t>
                      </a:r>
                      <a:endParaRPr sz="1000">
                        <a:latin typeface="Century Gothic"/>
                        <a:ea typeface="Century Gothic"/>
                        <a:cs typeface="Century Gothic"/>
                        <a:sym typeface="Century Gothic"/>
                      </a:endParaRPr>
                    </a:p>
                  </a:txBody>
                  <a:tcPr marT="0" marB="0" marR="68575" marL="68575" anchor="ctr">
                    <a:lnL cap="flat" cmpd="sng" w="6350">
                      <a:solidFill>
                        <a:srgbClr val="999999"/>
                      </a:solidFill>
                      <a:prstDash val="solid"/>
                      <a:round/>
                      <a:headEnd len="sm" w="sm" type="none"/>
                      <a:tailEnd len="sm" w="sm" type="none"/>
                    </a:lnL>
                    <a:lnR cap="flat" cmpd="sng" w="6350">
                      <a:solidFill>
                        <a:srgbClr val="999999"/>
                      </a:solidFill>
                      <a:prstDash val="solid"/>
                      <a:round/>
                      <a:headEnd len="sm" w="sm" type="none"/>
                      <a:tailEnd len="sm" w="sm" type="none"/>
                    </a:lnR>
                    <a:lnT cap="flat" cmpd="sng" w="6350">
                      <a:solidFill>
                        <a:srgbClr val="999999"/>
                      </a:solidFill>
                      <a:prstDash val="solid"/>
                      <a:round/>
                      <a:headEnd len="sm" w="sm" type="none"/>
                      <a:tailEnd len="sm" w="sm" type="none"/>
                    </a:lnT>
                    <a:lnB cap="flat" cmpd="sng" w="6350">
                      <a:solidFill>
                        <a:srgbClr val="999999"/>
                      </a:solidFill>
                      <a:prstDash val="solid"/>
                      <a:round/>
                      <a:headEnd len="sm" w="sm" type="none"/>
                      <a:tailEnd len="sm" w="sm" type="none"/>
                    </a:lnB>
                  </a:tcPr>
                </a:tc>
                <a:tc>
                  <a:txBody>
                    <a:bodyPr/>
                    <a:lstStyle/>
                    <a:p>
                      <a:pPr indent="0" lvl="0" marL="0" rtl="0" algn="ctr">
                        <a:spcBef>
                          <a:spcPts val="0"/>
                        </a:spcBef>
                        <a:spcAft>
                          <a:spcPts val="0"/>
                        </a:spcAft>
                        <a:buNone/>
                      </a:pPr>
                      <a:r>
                        <a:rPr lang="en" sz="1000">
                          <a:latin typeface="Century Gothic"/>
                          <a:ea typeface="Century Gothic"/>
                          <a:cs typeface="Century Gothic"/>
                          <a:sym typeface="Century Gothic"/>
                        </a:rPr>
                        <a:t>A1 – A2</a:t>
                      </a:r>
                      <a:endParaRPr sz="1000">
                        <a:latin typeface="Century Gothic"/>
                        <a:ea typeface="Century Gothic"/>
                        <a:cs typeface="Century Gothic"/>
                        <a:sym typeface="Century Gothic"/>
                      </a:endParaRPr>
                    </a:p>
                  </a:txBody>
                  <a:tcPr marT="0" marB="0" marR="68575" marL="68575" anchor="ctr">
                    <a:lnL cap="flat" cmpd="sng" w="6350">
                      <a:solidFill>
                        <a:srgbClr val="999999"/>
                      </a:solidFill>
                      <a:prstDash val="solid"/>
                      <a:round/>
                      <a:headEnd len="sm" w="sm" type="none"/>
                      <a:tailEnd len="sm" w="sm" type="none"/>
                    </a:lnL>
                    <a:lnR cap="flat" cmpd="sng" w="6350">
                      <a:solidFill>
                        <a:srgbClr val="999999"/>
                      </a:solidFill>
                      <a:prstDash val="solid"/>
                      <a:round/>
                      <a:headEnd len="sm" w="sm" type="none"/>
                      <a:tailEnd len="sm" w="sm" type="none"/>
                    </a:lnR>
                    <a:lnT cap="flat" cmpd="sng" w="6350">
                      <a:solidFill>
                        <a:srgbClr val="999999"/>
                      </a:solidFill>
                      <a:prstDash val="solid"/>
                      <a:round/>
                      <a:headEnd len="sm" w="sm" type="none"/>
                      <a:tailEnd len="sm" w="sm" type="none"/>
                    </a:lnT>
                    <a:lnB cap="flat" cmpd="sng" w="6350">
                      <a:solidFill>
                        <a:srgbClr val="999999"/>
                      </a:solidFill>
                      <a:prstDash val="solid"/>
                      <a:round/>
                      <a:headEnd len="sm" w="sm" type="none"/>
                      <a:tailEnd len="sm" w="sm" type="none"/>
                    </a:lnB>
                  </a:tcPr>
                </a:tc>
                <a:tc>
                  <a:txBody>
                    <a:bodyPr/>
                    <a:lstStyle/>
                    <a:p>
                      <a:pPr indent="0" lvl="0" marL="0" rtl="0" algn="ctr">
                        <a:spcBef>
                          <a:spcPts val="0"/>
                        </a:spcBef>
                        <a:spcAft>
                          <a:spcPts val="0"/>
                        </a:spcAft>
                        <a:buNone/>
                      </a:pPr>
                      <a:r>
                        <a:rPr lang="en" sz="1000">
                          <a:latin typeface="Century Gothic"/>
                          <a:ea typeface="Century Gothic"/>
                          <a:cs typeface="Century Gothic"/>
                          <a:sym typeface="Century Gothic"/>
                        </a:rPr>
                        <a:t>3</a:t>
                      </a:r>
                      <a:endParaRPr sz="1000">
                        <a:latin typeface="Century Gothic"/>
                        <a:ea typeface="Century Gothic"/>
                        <a:cs typeface="Century Gothic"/>
                        <a:sym typeface="Century Gothic"/>
                      </a:endParaRPr>
                    </a:p>
                  </a:txBody>
                  <a:tcPr marT="0" marB="0" marR="68575" marL="68575" anchor="ctr">
                    <a:lnL cap="flat" cmpd="sng" w="6350">
                      <a:solidFill>
                        <a:srgbClr val="999999"/>
                      </a:solidFill>
                      <a:prstDash val="solid"/>
                      <a:round/>
                      <a:headEnd len="sm" w="sm" type="none"/>
                      <a:tailEnd len="sm" w="sm" type="none"/>
                    </a:lnL>
                    <a:lnR cap="flat" cmpd="sng" w="6350">
                      <a:solidFill>
                        <a:srgbClr val="999999"/>
                      </a:solidFill>
                      <a:prstDash val="solid"/>
                      <a:round/>
                      <a:headEnd len="sm" w="sm" type="none"/>
                      <a:tailEnd len="sm" w="sm" type="none"/>
                    </a:lnR>
                    <a:lnT cap="flat" cmpd="sng" w="6350">
                      <a:solidFill>
                        <a:srgbClr val="999999"/>
                      </a:solidFill>
                      <a:prstDash val="solid"/>
                      <a:round/>
                      <a:headEnd len="sm" w="sm" type="none"/>
                      <a:tailEnd len="sm" w="sm" type="none"/>
                    </a:lnT>
                    <a:lnB cap="flat" cmpd="sng" w="6350">
                      <a:solidFill>
                        <a:srgbClr val="999999"/>
                      </a:solidFill>
                      <a:prstDash val="solid"/>
                      <a:round/>
                      <a:headEnd len="sm" w="sm" type="none"/>
                      <a:tailEnd len="sm" w="sm" type="none"/>
                    </a:lnB>
                  </a:tcPr>
                </a:tc>
              </a:tr>
              <a:tr h="103550">
                <a:tc>
                  <a:txBody>
                    <a:bodyPr/>
                    <a:lstStyle/>
                    <a:p>
                      <a:pPr indent="0" lvl="0" marL="0" rtl="0" algn="ctr">
                        <a:spcBef>
                          <a:spcPts val="0"/>
                        </a:spcBef>
                        <a:spcAft>
                          <a:spcPts val="0"/>
                        </a:spcAft>
                        <a:buNone/>
                      </a:pPr>
                      <a:r>
                        <a:rPr lang="en" sz="1000">
                          <a:latin typeface="Century Gothic"/>
                          <a:ea typeface="Century Gothic"/>
                          <a:cs typeface="Century Gothic"/>
                          <a:sym typeface="Century Gothic"/>
                        </a:rPr>
                        <a:t>Hotel and Catering</a:t>
                      </a:r>
                      <a:endParaRPr sz="1000">
                        <a:latin typeface="Century Gothic"/>
                        <a:ea typeface="Century Gothic"/>
                        <a:cs typeface="Century Gothic"/>
                        <a:sym typeface="Century Gothic"/>
                      </a:endParaRPr>
                    </a:p>
                  </a:txBody>
                  <a:tcPr marT="0" marB="0" marR="68575" marL="68575" anchor="ctr">
                    <a:lnL cap="flat" cmpd="sng" w="6350">
                      <a:solidFill>
                        <a:srgbClr val="999999"/>
                      </a:solidFill>
                      <a:prstDash val="solid"/>
                      <a:round/>
                      <a:headEnd len="sm" w="sm" type="none"/>
                      <a:tailEnd len="sm" w="sm" type="none"/>
                    </a:lnL>
                    <a:lnR cap="flat" cmpd="sng" w="6350">
                      <a:solidFill>
                        <a:srgbClr val="999999"/>
                      </a:solidFill>
                      <a:prstDash val="solid"/>
                      <a:round/>
                      <a:headEnd len="sm" w="sm" type="none"/>
                      <a:tailEnd len="sm" w="sm" type="none"/>
                    </a:lnR>
                    <a:lnT cap="flat" cmpd="sng" w="6350">
                      <a:solidFill>
                        <a:srgbClr val="999999"/>
                      </a:solidFill>
                      <a:prstDash val="solid"/>
                      <a:round/>
                      <a:headEnd len="sm" w="sm" type="none"/>
                      <a:tailEnd len="sm" w="sm" type="none"/>
                    </a:lnT>
                    <a:lnB cap="flat" cmpd="sng" w="6350">
                      <a:solidFill>
                        <a:srgbClr val="999999"/>
                      </a:solidFill>
                      <a:prstDash val="solid"/>
                      <a:round/>
                      <a:headEnd len="sm" w="sm" type="none"/>
                      <a:tailEnd len="sm" w="sm" type="none"/>
                    </a:lnB>
                  </a:tcPr>
                </a:tc>
                <a:tc>
                  <a:txBody>
                    <a:bodyPr/>
                    <a:lstStyle/>
                    <a:p>
                      <a:pPr indent="0" lvl="0" marL="0" rtl="0" algn="ctr">
                        <a:spcBef>
                          <a:spcPts val="0"/>
                        </a:spcBef>
                        <a:spcAft>
                          <a:spcPts val="0"/>
                        </a:spcAft>
                        <a:buNone/>
                      </a:pPr>
                      <a:r>
                        <a:rPr lang="en" sz="1000">
                          <a:latin typeface="Century Gothic"/>
                          <a:ea typeface="Century Gothic"/>
                          <a:cs typeface="Century Gothic"/>
                          <a:sym typeface="Century Gothic"/>
                        </a:rPr>
                        <a:t>A1 – A2+</a:t>
                      </a:r>
                      <a:endParaRPr sz="1000">
                        <a:latin typeface="Century Gothic"/>
                        <a:ea typeface="Century Gothic"/>
                        <a:cs typeface="Century Gothic"/>
                        <a:sym typeface="Century Gothic"/>
                      </a:endParaRPr>
                    </a:p>
                  </a:txBody>
                  <a:tcPr marT="0" marB="0" marR="68575" marL="68575" anchor="ctr">
                    <a:lnL cap="flat" cmpd="sng" w="6350">
                      <a:solidFill>
                        <a:srgbClr val="999999"/>
                      </a:solidFill>
                      <a:prstDash val="solid"/>
                      <a:round/>
                      <a:headEnd len="sm" w="sm" type="none"/>
                      <a:tailEnd len="sm" w="sm" type="none"/>
                    </a:lnL>
                    <a:lnR cap="flat" cmpd="sng" w="6350">
                      <a:solidFill>
                        <a:srgbClr val="999999"/>
                      </a:solidFill>
                      <a:prstDash val="solid"/>
                      <a:round/>
                      <a:headEnd len="sm" w="sm" type="none"/>
                      <a:tailEnd len="sm" w="sm" type="none"/>
                    </a:lnR>
                    <a:lnT cap="flat" cmpd="sng" w="6350">
                      <a:solidFill>
                        <a:srgbClr val="999999"/>
                      </a:solidFill>
                      <a:prstDash val="solid"/>
                      <a:round/>
                      <a:headEnd len="sm" w="sm" type="none"/>
                      <a:tailEnd len="sm" w="sm" type="none"/>
                    </a:lnT>
                    <a:lnB cap="flat" cmpd="sng" w="6350">
                      <a:solidFill>
                        <a:srgbClr val="999999"/>
                      </a:solidFill>
                      <a:prstDash val="solid"/>
                      <a:round/>
                      <a:headEnd len="sm" w="sm" type="none"/>
                      <a:tailEnd len="sm" w="sm" type="none"/>
                    </a:lnB>
                  </a:tcPr>
                </a:tc>
                <a:tc>
                  <a:txBody>
                    <a:bodyPr/>
                    <a:lstStyle/>
                    <a:p>
                      <a:pPr indent="0" lvl="0" marL="0" rtl="0" algn="ctr">
                        <a:spcBef>
                          <a:spcPts val="0"/>
                        </a:spcBef>
                        <a:spcAft>
                          <a:spcPts val="0"/>
                        </a:spcAft>
                        <a:buNone/>
                      </a:pPr>
                      <a:r>
                        <a:rPr lang="en" sz="1000">
                          <a:latin typeface="Century Gothic"/>
                          <a:ea typeface="Century Gothic"/>
                          <a:cs typeface="Century Gothic"/>
                          <a:sym typeface="Century Gothic"/>
                        </a:rPr>
                        <a:t>3</a:t>
                      </a:r>
                      <a:endParaRPr sz="1000">
                        <a:latin typeface="Century Gothic"/>
                        <a:ea typeface="Century Gothic"/>
                        <a:cs typeface="Century Gothic"/>
                        <a:sym typeface="Century Gothic"/>
                      </a:endParaRPr>
                    </a:p>
                  </a:txBody>
                  <a:tcPr marT="0" marB="0" marR="68575" marL="68575" anchor="ctr">
                    <a:lnL cap="flat" cmpd="sng" w="6350">
                      <a:solidFill>
                        <a:srgbClr val="999999"/>
                      </a:solidFill>
                      <a:prstDash val="solid"/>
                      <a:round/>
                      <a:headEnd len="sm" w="sm" type="none"/>
                      <a:tailEnd len="sm" w="sm" type="none"/>
                    </a:lnL>
                    <a:lnR cap="flat" cmpd="sng" w="6350">
                      <a:solidFill>
                        <a:srgbClr val="999999"/>
                      </a:solidFill>
                      <a:prstDash val="solid"/>
                      <a:round/>
                      <a:headEnd len="sm" w="sm" type="none"/>
                      <a:tailEnd len="sm" w="sm" type="none"/>
                    </a:lnR>
                    <a:lnT cap="flat" cmpd="sng" w="6350">
                      <a:solidFill>
                        <a:srgbClr val="999999"/>
                      </a:solidFill>
                      <a:prstDash val="solid"/>
                      <a:round/>
                      <a:headEnd len="sm" w="sm" type="none"/>
                      <a:tailEnd len="sm" w="sm" type="none"/>
                    </a:lnT>
                    <a:lnB cap="flat" cmpd="sng" w="6350">
                      <a:solidFill>
                        <a:srgbClr val="999999"/>
                      </a:solidFill>
                      <a:prstDash val="solid"/>
                      <a:round/>
                      <a:headEnd len="sm" w="sm" type="none"/>
                      <a:tailEnd len="sm" w="sm" type="none"/>
                    </a:lnB>
                  </a:tcPr>
                </a:tc>
              </a:tr>
              <a:tr h="103550">
                <a:tc>
                  <a:txBody>
                    <a:bodyPr/>
                    <a:lstStyle/>
                    <a:p>
                      <a:pPr indent="0" lvl="0" marL="0" rtl="0" algn="ctr">
                        <a:spcBef>
                          <a:spcPts val="0"/>
                        </a:spcBef>
                        <a:spcAft>
                          <a:spcPts val="0"/>
                        </a:spcAft>
                        <a:buNone/>
                      </a:pPr>
                      <a:r>
                        <a:rPr lang="en" sz="1000">
                          <a:latin typeface="Century Gothic"/>
                          <a:ea typeface="Century Gothic"/>
                          <a:cs typeface="Century Gothic"/>
                          <a:sym typeface="Century Gothic"/>
                        </a:rPr>
                        <a:t>Human Resources</a:t>
                      </a:r>
                      <a:endParaRPr sz="1000">
                        <a:latin typeface="Century Gothic"/>
                        <a:ea typeface="Century Gothic"/>
                        <a:cs typeface="Century Gothic"/>
                        <a:sym typeface="Century Gothic"/>
                      </a:endParaRPr>
                    </a:p>
                  </a:txBody>
                  <a:tcPr marT="0" marB="0" marR="68575" marL="68575" anchor="ctr">
                    <a:lnL cap="flat" cmpd="sng" w="6350">
                      <a:solidFill>
                        <a:srgbClr val="999999"/>
                      </a:solidFill>
                      <a:prstDash val="solid"/>
                      <a:round/>
                      <a:headEnd len="sm" w="sm" type="none"/>
                      <a:tailEnd len="sm" w="sm" type="none"/>
                    </a:lnL>
                    <a:lnR cap="flat" cmpd="sng" w="6350">
                      <a:solidFill>
                        <a:srgbClr val="999999"/>
                      </a:solidFill>
                      <a:prstDash val="solid"/>
                      <a:round/>
                      <a:headEnd len="sm" w="sm" type="none"/>
                      <a:tailEnd len="sm" w="sm" type="none"/>
                    </a:lnR>
                    <a:lnT cap="flat" cmpd="sng" w="6350">
                      <a:solidFill>
                        <a:srgbClr val="999999"/>
                      </a:solidFill>
                      <a:prstDash val="solid"/>
                      <a:round/>
                      <a:headEnd len="sm" w="sm" type="none"/>
                      <a:tailEnd len="sm" w="sm" type="none"/>
                    </a:lnT>
                    <a:lnB cap="flat" cmpd="sng" w="6350">
                      <a:solidFill>
                        <a:srgbClr val="999999"/>
                      </a:solidFill>
                      <a:prstDash val="solid"/>
                      <a:round/>
                      <a:headEnd len="sm" w="sm" type="none"/>
                      <a:tailEnd len="sm" w="sm" type="none"/>
                    </a:lnB>
                  </a:tcPr>
                </a:tc>
                <a:tc>
                  <a:txBody>
                    <a:bodyPr/>
                    <a:lstStyle/>
                    <a:p>
                      <a:pPr indent="0" lvl="0" marL="0" rtl="0" algn="ctr">
                        <a:spcBef>
                          <a:spcPts val="0"/>
                        </a:spcBef>
                        <a:spcAft>
                          <a:spcPts val="0"/>
                        </a:spcAft>
                        <a:buNone/>
                      </a:pPr>
                      <a:r>
                        <a:rPr lang="en" sz="1000">
                          <a:latin typeface="Century Gothic"/>
                          <a:ea typeface="Century Gothic"/>
                          <a:cs typeface="Century Gothic"/>
                          <a:sym typeface="Century Gothic"/>
                        </a:rPr>
                        <a:t>A2+ - B1+</a:t>
                      </a:r>
                      <a:endParaRPr sz="1000">
                        <a:latin typeface="Century Gothic"/>
                        <a:ea typeface="Century Gothic"/>
                        <a:cs typeface="Century Gothic"/>
                        <a:sym typeface="Century Gothic"/>
                      </a:endParaRPr>
                    </a:p>
                  </a:txBody>
                  <a:tcPr marT="0" marB="0" marR="68575" marL="68575" anchor="ctr">
                    <a:lnL cap="flat" cmpd="sng" w="6350">
                      <a:solidFill>
                        <a:srgbClr val="999999"/>
                      </a:solidFill>
                      <a:prstDash val="solid"/>
                      <a:round/>
                      <a:headEnd len="sm" w="sm" type="none"/>
                      <a:tailEnd len="sm" w="sm" type="none"/>
                    </a:lnL>
                    <a:lnR cap="flat" cmpd="sng" w="6350">
                      <a:solidFill>
                        <a:srgbClr val="999999"/>
                      </a:solidFill>
                      <a:prstDash val="solid"/>
                      <a:round/>
                      <a:headEnd len="sm" w="sm" type="none"/>
                      <a:tailEnd len="sm" w="sm" type="none"/>
                    </a:lnR>
                    <a:lnT cap="flat" cmpd="sng" w="6350">
                      <a:solidFill>
                        <a:srgbClr val="999999"/>
                      </a:solidFill>
                      <a:prstDash val="solid"/>
                      <a:round/>
                      <a:headEnd len="sm" w="sm" type="none"/>
                      <a:tailEnd len="sm" w="sm" type="none"/>
                    </a:lnT>
                    <a:lnB cap="flat" cmpd="sng" w="6350">
                      <a:solidFill>
                        <a:srgbClr val="999999"/>
                      </a:solidFill>
                      <a:prstDash val="solid"/>
                      <a:round/>
                      <a:headEnd len="sm" w="sm" type="none"/>
                      <a:tailEnd len="sm" w="sm" type="none"/>
                    </a:lnB>
                  </a:tcPr>
                </a:tc>
                <a:tc>
                  <a:txBody>
                    <a:bodyPr/>
                    <a:lstStyle/>
                    <a:p>
                      <a:pPr indent="0" lvl="0" marL="0" rtl="0" algn="ctr">
                        <a:spcBef>
                          <a:spcPts val="0"/>
                        </a:spcBef>
                        <a:spcAft>
                          <a:spcPts val="0"/>
                        </a:spcAft>
                        <a:buNone/>
                      </a:pPr>
                      <a:r>
                        <a:rPr lang="en" sz="1000">
                          <a:latin typeface="Century Gothic"/>
                          <a:ea typeface="Century Gothic"/>
                          <a:cs typeface="Century Gothic"/>
                          <a:sym typeface="Century Gothic"/>
                        </a:rPr>
                        <a:t>3</a:t>
                      </a:r>
                      <a:endParaRPr sz="1000">
                        <a:latin typeface="Century Gothic"/>
                        <a:ea typeface="Century Gothic"/>
                        <a:cs typeface="Century Gothic"/>
                        <a:sym typeface="Century Gothic"/>
                      </a:endParaRPr>
                    </a:p>
                  </a:txBody>
                  <a:tcPr marT="0" marB="0" marR="68575" marL="68575" anchor="ctr">
                    <a:lnL cap="flat" cmpd="sng" w="6350">
                      <a:solidFill>
                        <a:srgbClr val="999999"/>
                      </a:solidFill>
                      <a:prstDash val="solid"/>
                      <a:round/>
                      <a:headEnd len="sm" w="sm" type="none"/>
                      <a:tailEnd len="sm" w="sm" type="none"/>
                    </a:lnL>
                    <a:lnR cap="flat" cmpd="sng" w="6350">
                      <a:solidFill>
                        <a:srgbClr val="999999"/>
                      </a:solidFill>
                      <a:prstDash val="solid"/>
                      <a:round/>
                      <a:headEnd len="sm" w="sm" type="none"/>
                      <a:tailEnd len="sm" w="sm" type="none"/>
                    </a:lnR>
                    <a:lnT cap="flat" cmpd="sng" w="6350">
                      <a:solidFill>
                        <a:srgbClr val="999999"/>
                      </a:solidFill>
                      <a:prstDash val="solid"/>
                      <a:round/>
                      <a:headEnd len="sm" w="sm" type="none"/>
                      <a:tailEnd len="sm" w="sm" type="none"/>
                    </a:lnT>
                    <a:lnB cap="flat" cmpd="sng" w="6350">
                      <a:solidFill>
                        <a:srgbClr val="999999"/>
                      </a:solidFill>
                      <a:prstDash val="solid"/>
                      <a:round/>
                      <a:headEnd len="sm" w="sm" type="none"/>
                      <a:tailEnd len="sm" w="sm" type="none"/>
                    </a:lnB>
                  </a:tcPr>
                </a:tc>
              </a:tr>
              <a:tr h="103550">
                <a:tc>
                  <a:txBody>
                    <a:bodyPr/>
                    <a:lstStyle/>
                    <a:p>
                      <a:pPr indent="0" lvl="0" marL="0" rtl="0" algn="ctr">
                        <a:spcBef>
                          <a:spcPts val="0"/>
                        </a:spcBef>
                        <a:spcAft>
                          <a:spcPts val="0"/>
                        </a:spcAft>
                        <a:buNone/>
                      </a:pPr>
                      <a:r>
                        <a:rPr lang="en" sz="1000">
                          <a:latin typeface="Century Gothic"/>
                          <a:ea typeface="Century Gothic"/>
                          <a:cs typeface="Century Gothic"/>
                          <a:sym typeface="Century Gothic"/>
                        </a:rPr>
                        <a:t>Information Technology</a:t>
                      </a:r>
                      <a:endParaRPr sz="1000">
                        <a:latin typeface="Century Gothic"/>
                        <a:ea typeface="Century Gothic"/>
                        <a:cs typeface="Century Gothic"/>
                        <a:sym typeface="Century Gothic"/>
                      </a:endParaRPr>
                    </a:p>
                  </a:txBody>
                  <a:tcPr marT="0" marB="0" marR="68575" marL="68575" anchor="ctr">
                    <a:lnL cap="flat" cmpd="sng" w="6350">
                      <a:solidFill>
                        <a:srgbClr val="999999"/>
                      </a:solidFill>
                      <a:prstDash val="solid"/>
                      <a:round/>
                      <a:headEnd len="sm" w="sm" type="none"/>
                      <a:tailEnd len="sm" w="sm" type="none"/>
                    </a:lnL>
                    <a:lnR cap="flat" cmpd="sng" w="6350">
                      <a:solidFill>
                        <a:srgbClr val="999999"/>
                      </a:solidFill>
                      <a:prstDash val="solid"/>
                      <a:round/>
                      <a:headEnd len="sm" w="sm" type="none"/>
                      <a:tailEnd len="sm" w="sm" type="none"/>
                    </a:lnR>
                    <a:lnT cap="flat" cmpd="sng" w="6350">
                      <a:solidFill>
                        <a:srgbClr val="999999"/>
                      </a:solidFill>
                      <a:prstDash val="solid"/>
                      <a:round/>
                      <a:headEnd len="sm" w="sm" type="none"/>
                      <a:tailEnd len="sm" w="sm" type="none"/>
                    </a:lnT>
                    <a:lnB cap="flat" cmpd="sng" w="6350">
                      <a:solidFill>
                        <a:srgbClr val="999999"/>
                      </a:solidFill>
                      <a:prstDash val="solid"/>
                      <a:round/>
                      <a:headEnd len="sm" w="sm" type="none"/>
                      <a:tailEnd len="sm" w="sm" type="none"/>
                    </a:lnB>
                  </a:tcPr>
                </a:tc>
                <a:tc>
                  <a:txBody>
                    <a:bodyPr/>
                    <a:lstStyle/>
                    <a:p>
                      <a:pPr indent="0" lvl="0" marL="0" rtl="0" algn="ctr">
                        <a:spcBef>
                          <a:spcPts val="0"/>
                        </a:spcBef>
                        <a:spcAft>
                          <a:spcPts val="0"/>
                        </a:spcAft>
                        <a:buNone/>
                      </a:pPr>
                      <a:r>
                        <a:rPr lang="en" sz="1000">
                          <a:latin typeface="Century Gothic"/>
                          <a:ea typeface="Century Gothic"/>
                          <a:cs typeface="Century Gothic"/>
                          <a:sym typeface="Century Gothic"/>
                        </a:rPr>
                        <a:t>A2+ - B1+</a:t>
                      </a:r>
                      <a:endParaRPr sz="1000">
                        <a:latin typeface="Century Gothic"/>
                        <a:ea typeface="Century Gothic"/>
                        <a:cs typeface="Century Gothic"/>
                        <a:sym typeface="Century Gothic"/>
                      </a:endParaRPr>
                    </a:p>
                  </a:txBody>
                  <a:tcPr marT="0" marB="0" marR="68575" marL="68575" anchor="ctr">
                    <a:lnL cap="flat" cmpd="sng" w="6350">
                      <a:solidFill>
                        <a:srgbClr val="999999"/>
                      </a:solidFill>
                      <a:prstDash val="solid"/>
                      <a:round/>
                      <a:headEnd len="sm" w="sm" type="none"/>
                      <a:tailEnd len="sm" w="sm" type="none"/>
                    </a:lnL>
                    <a:lnR cap="flat" cmpd="sng" w="6350">
                      <a:solidFill>
                        <a:srgbClr val="999999"/>
                      </a:solidFill>
                      <a:prstDash val="solid"/>
                      <a:round/>
                      <a:headEnd len="sm" w="sm" type="none"/>
                      <a:tailEnd len="sm" w="sm" type="none"/>
                    </a:lnR>
                    <a:lnT cap="flat" cmpd="sng" w="6350">
                      <a:solidFill>
                        <a:srgbClr val="999999"/>
                      </a:solidFill>
                      <a:prstDash val="solid"/>
                      <a:round/>
                      <a:headEnd len="sm" w="sm" type="none"/>
                      <a:tailEnd len="sm" w="sm" type="none"/>
                    </a:lnT>
                    <a:lnB cap="flat" cmpd="sng" w="6350">
                      <a:solidFill>
                        <a:srgbClr val="999999"/>
                      </a:solidFill>
                      <a:prstDash val="solid"/>
                      <a:round/>
                      <a:headEnd len="sm" w="sm" type="none"/>
                      <a:tailEnd len="sm" w="sm" type="none"/>
                    </a:lnB>
                  </a:tcPr>
                </a:tc>
                <a:tc>
                  <a:txBody>
                    <a:bodyPr/>
                    <a:lstStyle/>
                    <a:p>
                      <a:pPr indent="0" lvl="0" marL="0" rtl="0" algn="ctr">
                        <a:spcBef>
                          <a:spcPts val="0"/>
                        </a:spcBef>
                        <a:spcAft>
                          <a:spcPts val="0"/>
                        </a:spcAft>
                        <a:buNone/>
                      </a:pPr>
                      <a:r>
                        <a:rPr lang="en" sz="1000">
                          <a:latin typeface="Century Gothic"/>
                          <a:ea typeface="Century Gothic"/>
                          <a:cs typeface="Century Gothic"/>
                          <a:sym typeface="Century Gothic"/>
                        </a:rPr>
                        <a:t>3</a:t>
                      </a:r>
                      <a:endParaRPr sz="1000">
                        <a:latin typeface="Century Gothic"/>
                        <a:ea typeface="Century Gothic"/>
                        <a:cs typeface="Century Gothic"/>
                        <a:sym typeface="Century Gothic"/>
                      </a:endParaRPr>
                    </a:p>
                  </a:txBody>
                  <a:tcPr marT="0" marB="0" marR="68575" marL="68575" anchor="ctr">
                    <a:lnL cap="flat" cmpd="sng" w="6350">
                      <a:solidFill>
                        <a:srgbClr val="999999"/>
                      </a:solidFill>
                      <a:prstDash val="solid"/>
                      <a:round/>
                      <a:headEnd len="sm" w="sm" type="none"/>
                      <a:tailEnd len="sm" w="sm" type="none"/>
                    </a:lnL>
                    <a:lnR cap="flat" cmpd="sng" w="6350">
                      <a:solidFill>
                        <a:srgbClr val="999999"/>
                      </a:solidFill>
                      <a:prstDash val="solid"/>
                      <a:round/>
                      <a:headEnd len="sm" w="sm" type="none"/>
                      <a:tailEnd len="sm" w="sm" type="none"/>
                    </a:lnR>
                    <a:lnT cap="flat" cmpd="sng" w="6350">
                      <a:solidFill>
                        <a:srgbClr val="999999"/>
                      </a:solidFill>
                      <a:prstDash val="solid"/>
                      <a:round/>
                      <a:headEnd len="sm" w="sm" type="none"/>
                      <a:tailEnd len="sm" w="sm" type="none"/>
                    </a:lnT>
                    <a:lnB cap="flat" cmpd="sng" w="6350">
                      <a:solidFill>
                        <a:srgbClr val="999999"/>
                      </a:solidFill>
                      <a:prstDash val="solid"/>
                      <a:round/>
                      <a:headEnd len="sm" w="sm" type="none"/>
                      <a:tailEnd len="sm" w="sm" type="none"/>
                    </a:lnB>
                  </a:tcPr>
                </a:tc>
              </a:tr>
              <a:tr h="103550">
                <a:tc>
                  <a:txBody>
                    <a:bodyPr/>
                    <a:lstStyle/>
                    <a:p>
                      <a:pPr indent="0" lvl="0" marL="0" rtl="0" algn="ctr">
                        <a:spcBef>
                          <a:spcPts val="0"/>
                        </a:spcBef>
                        <a:spcAft>
                          <a:spcPts val="0"/>
                        </a:spcAft>
                        <a:buNone/>
                      </a:pPr>
                      <a:r>
                        <a:rPr lang="en" sz="1000">
                          <a:latin typeface="Century Gothic"/>
                          <a:ea typeface="Century Gothic"/>
                          <a:cs typeface="Century Gothic"/>
                          <a:sym typeface="Century Gothic"/>
                        </a:rPr>
                        <a:t>Law</a:t>
                      </a:r>
                      <a:endParaRPr sz="1000">
                        <a:latin typeface="Century Gothic"/>
                        <a:ea typeface="Century Gothic"/>
                        <a:cs typeface="Century Gothic"/>
                        <a:sym typeface="Century Gothic"/>
                      </a:endParaRPr>
                    </a:p>
                  </a:txBody>
                  <a:tcPr marT="0" marB="0" marR="68575" marL="68575" anchor="ctr">
                    <a:lnL cap="flat" cmpd="sng" w="6350">
                      <a:solidFill>
                        <a:srgbClr val="999999"/>
                      </a:solidFill>
                      <a:prstDash val="solid"/>
                      <a:round/>
                      <a:headEnd len="sm" w="sm" type="none"/>
                      <a:tailEnd len="sm" w="sm" type="none"/>
                    </a:lnL>
                    <a:lnR cap="flat" cmpd="sng" w="6350">
                      <a:solidFill>
                        <a:srgbClr val="999999"/>
                      </a:solidFill>
                      <a:prstDash val="solid"/>
                      <a:round/>
                      <a:headEnd len="sm" w="sm" type="none"/>
                      <a:tailEnd len="sm" w="sm" type="none"/>
                    </a:lnR>
                    <a:lnT cap="flat" cmpd="sng" w="6350">
                      <a:solidFill>
                        <a:srgbClr val="999999"/>
                      </a:solidFill>
                      <a:prstDash val="solid"/>
                      <a:round/>
                      <a:headEnd len="sm" w="sm" type="none"/>
                      <a:tailEnd len="sm" w="sm" type="none"/>
                    </a:lnT>
                    <a:lnB cap="flat" cmpd="sng" w="6350">
                      <a:solidFill>
                        <a:srgbClr val="999999"/>
                      </a:solidFill>
                      <a:prstDash val="solid"/>
                      <a:round/>
                      <a:headEnd len="sm" w="sm" type="none"/>
                      <a:tailEnd len="sm" w="sm" type="none"/>
                    </a:lnB>
                  </a:tcPr>
                </a:tc>
                <a:tc>
                  <a:txBody>
                    <a:bodyPr/>
                    <a:lstStyle/>
                    <a:p>
                      <a:pPr indent="0" lvl="0" marL="0" rtl="0" algn="ctr">
                        <a:spcBef>
                          <a:spcPts val="0"/>
                        </a:spcBef>
                        <a:spcAft>
                          <a:spcPts val="0"/>
                        </a:spcAft>
                        <a:buNone/>
                      </a:pPr>
                      <a:r>
                        <a:rPr lang="en" sz="1000">
                          <a:latin typeface="Century Gothic"/>
                          <a:ea typeface="Century Gothic"/>
                          <a:cs typeface="Century Gothic"/>
                          <a:sym typeface="Century Gothic"/>
                        </a:rPr>
                        <a:t>A2+ - B1+</a:t>
                      </a:r>
                      <a:endParaRPr sz="1000">
                        <a:latin typeface="Century Gothic"/>
                        <a:ea typeface="Century Gothic"/>
                        <a:cs typeface="Century Gothic"/>
                        <a:sym typeface="Century Gothic"/>
                      </a:endParaRPr>
                    </a:p>
                  </a:txBody>
                  <a:tcPr marT="0" marB="0" marR="68575" marL="68575" anchor="ctr">
                    <a:lnL cap="flat" cmpd="sng" w="6350">
                      <a:solidFill>
                        <a:srgbClr val="999999"/>
                      </a:solidFill>
                      <a:prstDash val="solid"/>
                      <a:round/>
                      <a:headEnd len="sm" w="sm" type="none"/>
                      <a:tailEnd len="sm" w="sm" type="none"/>
                    </a:lnL>
                    <a:lnR cap="flat" cmpd="sng" w="6350">
                      <a:solidFill>
                        <a:srgbClr val="999999"/>
                      </a:solidFill>
                      <a:prstDash val="solid"/>
                      <a:round/>
                      <a:headEnd len="sm" w="sm" type="none"/>
                      <a:tailEnd len="sm" w="sm" type="none"/>
                    </a:lnR>
                    <a:lnT cap="flat" cmpd="sng" w="6350">
                      <a:solidFill>
                        <a:srgbClr val="999999"/>
                      </a:solidFill>
                      <a:prstDash val="solid"/>
                      <a:round/>
                      <a:headEnd len="sm" w="sm" type="none"/>
                      <a:tailEnd len="sm" w="sm" type="none"/>
                    </a:lnT>
                    <a:lnB cap="flat" cmpd="sng" w="6350">
                      <a:solidFill>
                        <a:srgbClr val="999999"/>
                      </a:solidFill>
                      <a:prstDash val="solid"/>
                      <a:round/>
                      <a:headEnd len="sm" w="sm" type="none"/>
                      <a:tailEnd len="sm" w="sm" type="none"/>
                    </a:lnB>
                  </a:tcPr>
                </a:tc>
                <a:tc>
                  <a:txBody>
                    <a:bodyPr/>
                    <a:lstStyle/>
                    <a:p>
                      <a:pPr indent="0" lvl="0" marL="0" rtl="0" algn="ctr">
                        <a:spcBef>
                          <a:spcPts val="0"/>
                        </a:spcBef>
                        <a:spcAft>
                          <a:spcPts val="0"/>
                        </a:spcAft>
                        <a:buNone/>
                      </a:pPr>
                      <a:r>
                        <a:rPr lang="en" sz="1000">
                          <a:latin typeface="Century Gothic"/>
                          <a:ea typeface="Century Gothic"/>
                          <a:cs typeface="Century Gothic"/>
                          <a:sym typeface="Century Gothic"/>
                        </a:rPr>
                        <a:t>3</a:t>
                      </a:r>
                      <a:endParaRPr sz="1000">
                        <a:latin typeface="Century Gothic"/>
                        <a:ea typeface="Century Gothic"/>
                        <a:cs typeface="Century Gothic"/>
                        <a:sym typeface="Century Gothic"/>
                      </a:endParaRPr>
                    </a:p>
                  </a:txBody>
                  <a:tcPr marT="0" marB="0" marR="68575" marL="68575" anchor="ctr">
                    <a:lnL cap="flat" cmpd="sng" w="6350">
                      <a:solidFill>
                        <a:srgbClr val="999999"/>
                      </a:solidFill>
                      <a:prstDash val="solid"/>
                      <a:round/>
                      <a:headEnd len="sm" w="sm" type="none"/>
                      <a:tailEnd len="sm" w="sm" type="none"/>
                    </a:lnL>
                    <a:lnR cap="flat" cmpd="sng" w="6350">
                      <a:solidFill>
                        <a:srgbClr val="999999"/>
                      </a:solidFill>
                      <a:prstDash val="solid"/>
                      <a:round/>
                      <a:headEnd len="sm" w="sm" type="none"/>
                      <a:tailEnd len="sm" w="sm" type="none"/>
                    </a:lnR>
                    <a:lnT cap="flat" cmpd="sng" w="6350">
                      <a:solidFill>
                        <a:srgbClr val="999999"/>
                      </a:solidFill>
                      <a:prstDash val="solid"/>
                      <a:round/>
                      <a:headEnd len="sm" w="sm" type="none"/>
                      <a:tailEnd len="sm" w="sm" type="none"/>
                    </a:lnT>
                    <a:lnB cap="flat" cmpd="sng" w="6350">
                      <a:solidFill>
                        <a:srgbClr val="999999"/>
                      </a:solidFill>
                      <a:prstDash val="solid"/>
                      <a:round/>
                      <a:headEnd len="sm" w="sm" type="none"/>
                      <a:tailEnd len="sm" w="sm" type="none"/>
                    </a:lnB>
                  </a:tcPr>
                </a:tc>
              </a:tr>
              <a:tr h="103550">
                <a:tc>
                  <a:txBody>
                    <a:bodyPr/>
                    <a:lstStyle/>
                    <a:p>
                      <a:pPr indent="0" lvl="0" marL="0" rtl="0" algn="ctr">
                        <a:spcBef>
                          <a:spcPts val="0"/>
                        </a:spcBef>
                        <a:spcAft>
                          <a:spcPts val="0"/>
                        </a:spcAft>
                        <a:buNone/>
                      </a:pPr>
                      <a:r>
                        <a:rPr lang="en" sz="1000">
                          <a:latin typeface="Century Gothic"/>
                          <a:ea typeface="Century Gothic"/>
                          <a:cs typeface="Century Gothic"/>
                          <a:sym typeface="Century Gothic"/>
                        </a:rPr>
                        <a:t>Medical</a:t>
                      </a:r>
                      <a:endParaRPr sz="1000">
                        <a:latin typeface="Century Gothic"/>
                        <a:ea typeface="Century Gothic"/>
                        <a:cs typeface="Century Gothic"/>
                        <a:sym typeface="Century Gothic"/>
                      </a:endParaRPr>
                    </a:p>
                  </a:txBody>
                  <a:tcPr marT="0" marB="0" marR="68575" marL="68575" anchor="ctr">
                    <a:lnL cap="flat" cmpd="sng" w="6350">
                      <a:solidFill>
                        <a:srgbClr val="999999"/>
                      </a:solidFill>
                      <a:prstDash val="solid"/>
                      <a:round/>
                      <a:headEnd len="sm" w="sm" type="none"/>
                      <a:tailEnd len="sm" w="sm" type="none"/>
                    </a:lnL>
                    <a:lnR cap="flat" cmpd="sng" w="6350">
                      <a:solidFill>
                        <a:srgbClr val="999999"/>
                      </a:solidFill>
                      <a:prstDash val="solid"/>
                      <a:round/>
                      <a:headEnd len="sm" w="sm" type="none"/>
                      <a:tailEnd len="sm" w="sm" type="none"/>
                    </a:lnR>
                    <a:lnT cap="flat" cmpd="sng" w="6350">
                      <a:solidFill>
                        <a:srgbClr val="999999"/>
                      </a:solidFill>
                      <a:prstDash val="solid"/>
                      <a:round/>
                      <a:headEnd len="sm" w="sm" type="none"/>
                      <a:tailEnd len="sm" w="sm" type="none"/>
                    </a:lnT>
                    <a:lnB cap="flat" cmpd="sng" w="6350">
                      <a:solidFill>
                        <a:srgbClr val="999999"/>
                      </a:solidFill>
                      <a:prstDash val="solid"/>
                      <a:round/>
                      <a:headEnd len="sm" w="sm" type="none"/>
                      <a:tailEnd len="sm" w="sm" type="none"/>
                    </a:lnB>
                  </a:tcPr>
                </a:tc>
                <a:tc>
                  <a:txBody>
                    <a:bodyPr/>
                    <a:lstStyle/>
                    <a:p>
                      <a:pPr indent="0" lvl="0" marL="0" rtl="0" algn="ctr">
                        <a:spcBef>
                          <a:spcPts val="0"/>
                        </a:spcBef>
                        <a:spcAft>
                          <a:spcPts val="0"/>
                        </a:spcAft>
                        <a:buNone/>
                      </a:pPr>
                      <a:r>
                        <a:rPr lang="en" sz="1000">
                          <a:latin typeface="Century Gothic"/>
                          <a:ea typeface="Century Gothic"/>
                          <a:cs typeface="Century Gothic"/>
                          <a:sym typeface="Century Gothic"/>
                        </a:rPr>
                        <a:t>A2 – B1</a:t>
                      </a:r>
                      <a:endParaRPr sz="1000">
                        <a:latin typeface="Century Gothic"/>
                        <a:ea typeface="Century Gothic"/>
                        <a:cs typeface="Century Gothic"/>
                        <a:sym typeface="Century Gothic"/>
                      </a:endParaRPr>
                    </a:p>
                  </a:txBody>
                  <a:tcPr marT="0" marB="0" marR="68575" marL="68575" anchor="ctr">
                    <a:lnL cap="flat" cmpd="sng" w="6350">
                      <a:solidFill>
                        <a:srgbClr val="999999"/>
                      </a:solidFill>
                      <a:prstDash val="solid"/>
                      <a:round/>
                      <a:headEnd len="sm" w="sm" type="none"/>
                      <a:tailEnd len="sm" w="sm" type="none"/>
                    </a:lnL>
                    <a:lnR cap="flat" cmpd="sng" w="6350">
                      <a:solidFill>
                        <a:srgbClr val="999999"/>
                      </a:solidFill>
                      <a:prstDash val="solid"/>
                      <a:round/>
                      <a:headEnd len="sm" w="sm" type="none"/>
                      <a:tailEnd len="sm" w="sm" type="none"/>
                    </a:lnR>
                    <a:lnT cap="flat" cmpd="sng" w="6350">
                      <a:solidFill>
                        <a:srgbClr val="999999"/>
                      </a:solidFill>
                      <a:prstDash val="solid"/>
                      <a:round/>
                      <a:headEnd len="sm" w="sm" type="none"/>
                      <a:tailEnd len="sm" w="sm" type="none"/>
                    </a:lnT>
                    <a:lnB cap="flat" cmpd="sng" w="6350">
                      <a:solidFill>
                        <a:srgbClr val="999999"/>
                      </a:solidFill>
                      <a:prstDash val="solid"/>
                      <a:round/>
                      <a:headEnd len="sm" w="sm" type="none"/>
                      <a:tailEnd len="sm" w="sm" type="none"/>
                    </a:lnB>
                  </a:tcPr>
                </a:tc>
                <a:tc>
                  <a:txBody>
                    <a:bodyPr/>
                    <a:lstStyle/>
                    <a:p>
                      <a:pPr indent="0" lvl="0" marL="0" rtl="0" algn="ctr">
                        <a:spcBef>
                          <a:spcPts val="0"/>
                        </a:spcBef>
                        <a:spcAft>
                          <a:spcPts val="0"/>
                        </a:spcAft>
                        <a:buNone/>
                      </a:pPr>
                      <a:r>
                        <a:rPr lang="en" sz="1000">
                          <a:latin typeface="Century Gothic"/>
                          <a:ea typeface="Century Gothic"/>
                          <a:cs typeface="Century Gothic"/>
                          <a:sym typeface="Century Gothic"/>
                        </a:rPr>
                        <a:t>3</a:t>
                      </a:r>
                      <a:endParaRPr sz="1000">
                        <a:latin typeface="Century Gothic"/>
                        <a:ea typeface="Century Gothic"/>
                        <a:cs typeface="Century Gothic"/>
                        <a:sym typeface="Century Gothic"/>
                      </a:endParaRPr>
                    </a:p>
                  </a:txBody>
                  <a:tcPr marT="0" marB="0" marR="68575" marL="68575" anchor="ctr">
                    <a:lnL cap="flat" cmpd="sng" w="6350">
                      <a:solidFill>
                        <a:srgbClr val="999999"/>
                      </a:solidFill>
                      <a:prstDash val="solid"/>
                      <a:round/>
                      <a:headEnd len="sm" w="sm" type="none"/>
                      <a:tailEnd len="sm" w="sm" type="none"/>
                    </a:lnL>
                    <a:lnR cap="flat" cmpd="sng" w="6350">
                      <a:solidFill>
                        <a:srgbClr val="999999"/>
                      </a:solidFill>
                      <a:prstDash val="solid"/>
                      <a:round/>
                      <a:headEnd len="sm" w="sm" type="none"/>
                      <a:tailEnd len="sm" w="sm" type="none"/>
                    </a:lnR>
                    <a:lnT cap="flat" cmpd="sng" w="6350">
                      <a:solidFill>
                        <a:srgbClr val="999999"/>
                      </a:solidFill>
                      <a:prstDash val="solid"/>
                      <a:round/>
                      <a:headEnd len="sm" w="sm" type="none"/>
                      <a:tailEnd len="sm" w="sm" type="none"/>
                    </a:lnT>
                    <a:lnB cap="flat" cmpd="sng" w="6350">
                      <a:solidFill>
                        <a:srgbClr val="999999"/>
                      </a:solidFill>
                      <a:prstDash val="solid"/>
                      <a:round/>
                      <a:headEnd len="sm" w="sm" type="none"/>
                      <a:tailEnd len="sm" w="sm" type="none"/>
                    </a:lnB>
                  </a:tcPr>
                </a:tc>
              </a:tr>
              <a:tr h="103550">
                <a:tc>
                  <a:txBody>
                    <a:bodyPr/>
                    <a:lstStyle/>
                    <a:p>
                      <a:pPr indent="0" lvl="0" marL="0" rtl="0" algn="ctr">
                        <a:spcBef>
                          <a:spcPts val="0"/>
                        </a:spcBef>
                        <a:spcAft>
                          <a:spcPts val="0"/>
                        </a:spcAft>
                        <a:buNone/>
                      </a:pPr>
                      <a:r>
                        <a:rPr lang="en" sz="1000">
                          <a:latin typeface="Century Gothic"/>
                          <a:ea typeface="Century Gothic"/>
                          <a:cs typeface="Century Gothic"/>
                          <a:sym typeface="Century Gothic"/>
                        </a:rPr>
                        <a:t>Museum</a:t>
                      </a:r>
                      <a:endParaRPr sz="1000">
                        <a:latin typeface="Century Gothic"/>
                        <a:ea typeface="Century Gothic"/>
                        <a:cs typeface="Century Gothic"/>
                        <a:sym typeface="Century Gothic"/>
                      </a:endParaRPr>
                    </a:p>
                  </a:txBody>
                  <a:tcPr marT="0" marB="0" marR="68575" marL="68575" anchor="ctr">
                    <a:lnL cap="flat" cmpd="sng" w="6350">
                      <a:solidFill>
                        <a:srgbClr val="999999"/>
                      </a:solidFill>
                      <a:prstDash val="solid"/>
                      <a:round/>
                      <a:headEnd len="sm" w="sm" type="none"/>
                      <a:tailEnd len="sm" w="sm" type="none"/>
                    </a:lnL>
                    <a:lnR cap="flat" cmpd="sng" w="6350">
                      <a:solidFill>
                        <a:srgbClr val="999999"/>
                      </a:solidFill>
                      <a:prstDash val="solid"/>
                      <a:round/>
                      <a:headEnd len="sm" w="sm" type="none"/>
                      <a:tailEnd len="sm" w="sm" type="none"/>
                    </a:lnR>
                    <a:lnT cap="flat" cmpd="sng" w="6350">
                      <a:solidFill>
                        <a:srgbClr val="999999"/>
                      </a:solidFill>
                      <a:prstDash val="solid"/>
                      <a:round/>
                      <a:headEnd len="sm" w="sm" type="none"/>
                      <a:tailEnd len="sm" w="sm" type="none"/>
                    </a:lnT>
                    <a:lnB cap="flat" cmpd="sng" w="6350">
                      <a:solidFill>
                        <a:srgbClr val="999999"/>
                      </a:solidFill>
                      <a:prstDash val="solid"/>
                      <a:round/>
                      <a:headEnd len="sm" w="sm" type="none"/>
                      <a:tailEnd len="sm" w="sm" type="none"/>
                    </a:lnB>
                  </a:tcPr>
                </a:tc>
                <a:tc>
                  <a:txBody>
                    <a:bodyPr/>
                    <a:lstStyle/>
                    <a:p>
                      <a:pPr indent="0" lvl="0" marL="0" rtl="0" algn="ctr">
                        <a:spcBef>
                          <a:spcPts val="0"/>
                        </a:spcBef>
                        <a:spcAft>
                          <a:spcPts val="0"/>
                        </a:spcAft>
                        <a:buNone/>
                      </a:pPr>
                      <a:r>
                        <a:rPr lang="en" sz="1000">
                          <a:latin typeface="Century Gothic"/>
                          <a:ea typeface="Century Gothic"/>
                          <a:cs typeface="Century Gothic"/>
                          <a:sym typeface="Century Gothic"/>
                        </a:rPr>
                        <a:t>A1 – A2</a:t>
                      </a:r>
                      <a:endParaRPr sz="1000">
                        <a:latin typeface="Century Gothic"/>
                        <a:ea typeface="Century Gothic"/>
                        <a:cs typeface="Century Gothic"/>
                        <a:sym typeface="Century Gothic"/>
                      </a:endParaRPr>
                    </a:p>
                  </a:txBody>
                  <a:tcPr marT="0" marB="0" marR="68575" marL="68575" anchor="ctr">
                    <a:lnL cap="flat" cmpd="sng" w="6350">
                      <a:solidFill>
                        <a:srgbClr val="999999"/>
                      </a:solidFill>
                      <a:prstDash val="solid"/>
                      <a:round/>
                      <a:headEnd len="sm" w="sm" type="none"/>
                      <a:tailEnd len="sm" w="sm" type="none"/>
                    </a:lnL>
                    <a:lnR cap="flat" cmpd="sng" w="6350">
                      <a:solidFill>
                        <a:srgbClr val="999999"/>
                      </a:solidFill>
                      <a:prstDash val="solid"/>
                      <a:round/>
                      <a:headEnd len="sm" w="sm" type="none"/>
                      <a:tailEnd len="sm" w="sm" type="none"/>
                    </a:lnR>
                    <a:lnT cap="flat" cmpd="sng" w="6350">
                      <a:solidFill>
                        <a:srgbClr val="999999"/>
                      </a:solidFill>
                      <a:prstDash val="solid"/>
                      <a:round/>
                      <a:headEnd len="sm" w="sm" type="none"/>
                      <a:tailEnd len="sm" w="sm" type="none"/>
                    </a:lnT>
                    <a:lnB cap="flat" cmpd="sng" w="6350">
                      <a:solidFill>
                        <a:srgbClr val="999999"/>
                      </a:solidFill>
                      <a:prstDash val="solid"/>
                      <a:round/>
                      <a:headEnd len="sm" w="sm" type="none"/>
                      <a:tailEnd len="sm" w="sm" type="none"/>
                    </a:lnB>
                  </a:tcPr>
                </a:tc>
                <a:tc>
                  <a:txBody>
                    <a:bodyPr/>
                    <a:lstStyle/>
                    <a:p>
                      <a:pPr indent="0" lvl="0" marL="0" rtl="0" algn="ctr">
                        <a:spcBef>
                          <a:spcPts val="0"/>
                        </a:spcBef>
                        <a:spcAft>
                          <a:spcPts val="0"/>
                        </a:spcAft>
                        <a:buNone/>
                      </a:pPr>
                      <a:r>
                        <a:rPr lang="en" sz="1000">
                          <a:latin typeface="Century Gothic"/>
                          <a:ea typeface="Century Gothic"/>
                          <a:cs typeface="Century Gothic"/>
                          <a:sym typeface="Century Gothic"/>
                        </a:rPr>
                        <a:t>3</a:t>
                      </a:r>
                      <a:endParaRPr sz="1000">
                        <a:latin typeface="Century Gothic"/>
                        <a:ea typeface="Century Gothic"/>
                        <a:cs typeface="Century Gothic"/>
                        <a:sym typeface="Century Gothic"/>
                      </a:endParaRPr>
                    </a:p>
                  </a:txBody>
                  <a:tcPr marT="0" marB="0" marR="68575" marL="68575" anchor="ctr">
                    <a:lnL cap="flat" cmpd="sng" w="6350">
                      <a:solidFill>
                        <a:srgbClr val="999999"/>
                      </a:solidFill>
                      <a:prstDash val="solid"/>
                      <a:round/>
                      <a:headEnd len="sm" w="sm" type="none"/>
                      <a:tailEnd len="sm" w="sm" type="none"/>
                    </a:lnL>
                    <a:lnR cap="flat" cmpd="sng" w="6350">
                      <a:solidFill>
                        <a:srgbClr val="999999"/>
                      </a:solidFill>
                      <a:prstDash val="solid"/>
                      <a:round/>
                      <a:headEnd len="sm" w="sm" type="none"/>
                      <a:tailEnd len="sm" w="sm" type="none"/>
                    </a:lnR>
                    <a:lnT cap="flat" cmpd="sng" w="6350">
                      <a:solidFill>
                        <a:srgbClr val="999999"/>
                      </a:solidFill>
                      <a:prstDash val="solid"/>
                      <a:round/>
                      <a:headEnd len="sm" w="sm" type="none"/>
                      <a:tailEnd len="sm" w="sm" type="none"/>
                    </a:lnT>
                    <a:lnB cap="flat" cmpd="sng" w="6350">
                      <a:solidFill>
                        <a:srgbClr val="999999"/>
                      </a:solidFill>
                      <a:prstDash val="solid"/>
                      <a:round/>
                      <a:headEnd len="sm" w="sm" type="none"/>
                      <a:tailEnd len="sm" w="sm" type="none"/>
                    </a:lnB>
                  </a:tcPr>
                </a:tc>
              </a:tr>
              <a:tr h="103550">
                <a:tc>
                  <a:txBody>
                    <a:bodyPr/>
                    <a:lstStyle/>
                    <a:p>
                      <a:pPr indent="0" lvl="0" marL="0" rtl="0" algn="ctr">
                        <a:spcBef>
                          <a:spcPts val="0"/>
                        </a:spcBef>
                        <a:spcAft>
                          <a:spcPts val="0"/>
                        </a:spcAft>
                        <a:buNone/>
                      </a:pPr>
                      <a:r>
                        <a:rPr lang="en" sz="1000">
                          <a:latin typeface="Century Gothic"/>
                          <a:ea typeface="Century Gothic"/>
                          <a:cs typeface="Century Gothic"/>
                          <a:sym typeface="Century Gothic"/>
                        </a:rPr>
                        <a:t>Navy</a:t>
                      </a:r>
                      <a:endParaRPr sz="1000">
                        <a:latin typeface="Century Gothic"/>
                        <a:ea typeface="Century Gothic"/>
                        <a:cs typeface="Century Gothic"/>
                        <a:sym typeface="Century Gothic"/>
                      </a:endParaRPr>
                    </a:p>
                  </a:txBody>
                  <a:tcPr marT="0" marB="0" marR="68575" marL="68575" anchor="ctr">
                    <a:lnL cap="flat" cmpd="sng" w="6350">
                      <a:solidFill>
                        <a:srgbClr val="999999"/>
                      </a:solidFill>
                      <a:prstDash val="solid"/>
                      <a:round/>
                      <a:headEnd len="sm" w="sm" type="none"/>
                      <a:tailEnd len="sm" w="sm" type="none"/>
                    </a:lnL>
                    <a:lnR cap="flat" cmpd="sng" w="6350">
                      <a:solidFill>
                        <a:srgbClr val="999999"/>
                      </a:solidFill>
                      <a:prstDash val="solid"/>
                      <a:round/>
                      <a:headEnd len="sm" w="sm" type="none"/>
                      <a:tailEnd len="sm" w="sm" type="none"/>
                    </a:lnR>
                    <a:lnT cap="flat" cmpd="sng" w="6350">
                      <a:solidFill>
                        <a:srgbClr val="999999"/>
                      </a:solidFill>
                      <a:prstDash val="solid"/>
                      <a:round/>
                      <a:headEnd len="sm" w="sm" type="none"/>
                      <a:tailEnd len="sm" w="sm" type="none"/>
                    </a:lnT>
                    <a:lnB cap="flat" cmpd="sng" w="6350">
                      <a:solidFill>
                        <a:srgbClr val="999999"/>
                      </a:solidFill>
                      <a:prstDash val="solid"/>
                      <a:round/>
                      <a:headEnd len="sm" w="sm" type="none"/>
                      <a:tailEnd len="sm" w="sm" type="none"/>
                    </a:lnB>
                  </a:tcPr>
                </a:tc>
                <a:tc>
                  <a:txBody>
                    <a:bodyPr/>
                    <a:lstStyle/>
                    <a:p>
                      <a:pPr indent="0" lvl="0" marL="0" rtl="0" algn="ctr">
                        <a:spcBef>
                          <a:spcPts val="0"/>
                        </a:spcBef>
                        <a:spcAft>
                          <a:spcPts val="0"/>
                        </a:spcAft>
                        <a:buNone/>
                      </a:pPr>
                      <a:r>
                        <a:rPr lang="en" sz="1000">
                          <a:latin typeface="Century Gothic"/>
                          <a:ea typeface="Century Gothic"/>
                          <a:cs typeface="Century Gothic"/>
                          <a:sym typeface="Century Gothic"/>
                        </a:rPr>
                        <a:t>A2+ - B1+</a:t>
                      </a:r>
                      <a:endParaRPr sz="1000">
                        <a:latin typeface="Century Gothic"/>
                        <a:ea typeface="Century Gothic"/>
                        <a:cs typeface="Century Gothic"/>
                        <a:sym typeface="Century Gothic"/>
                      </a:endParaRPr>
                    </a:p>
                  </a:txBody>
                  <a:tcPr marT="0" marB="0" marR="68575" marL="68575" anchor="ctr">
                    <a:lnL cap="flat" cmpd="sng" w="6350">
                      <a:solidFill>
                        <a:srgbClr val="999999"/>
                      </a:solidFill>
                      <a:prstDash val="solid"/>
                      <a:round/>
                      <a:headEnd len="sm" w="sm" type="none"/>
                      <a:tailEnd len="sm" w="sm" type="none"/>
                    </a:lnL>
                    <a:lnR cap="flat" cmpd="sng" w="6350">
                      <a:solidFill>
                        <a:srgbClr val="999999"/>
                      </a:solidFill>
                      <a:prstDash val="solid"/>
                      <a:round/>
                      <a:headEnd len="sm" w="sm" type="none"/>
                      <a:tailEnd len="sm" w="sm" type="none"/>
                    </a:lnR>
                    <a:lnT cap="flat" cmpd="sng" w="6350">
                      <a:solidFill>
                        <a:srgbClr val="999999"/>
                      </a:solidFill>
                      <a:prstDash val="solid"/>
                      <a:round/>
                      <a:headEnd len="sm" w="sm" type="none"/>
                      <a:tailEnd len="sm" w="sm" type="none"/>
                    </a:lnT>
                    <a:lnB cap="flat" cmpd="sng" w="6350">
                      <a:solidFill>
                        <a:srgbClr val="999999"/>
                      </a:solidFill>
                      <a:prstDash val="solid"/>
                      <a:round/>
                      <a:headEnd len="sm" w="sm" type="none"/>
                      <a:tailEnd len="sm" w="sm" type="none"/>
                    </a:lnB>
                  </a:tcPr>
                </a:tc>
                <a:tc>
                  <a:txBody>
                    <a:bodyPr/>
                    <a:lstStyle/>
                    <a:p>
                      <a:pPr indent="0" lvl="0" marL="0" rtl="0" algn="ctr">
                        <a:spcBef>
                          <a:spcPts val="0"/>
                        </a:spcBef>
                        <a:spcAft>
                          <a:spcPts val="0"/>
                        </a:spcAft>
                        <a:buNone/>
                      </a:pPr>
                      <a:r>
                        <a:rPr lang="en" sz="1000">
                          <a:latin typeface="Century Gothic"/>
                          <a:ea typeface="Century Gothic"/>
                          <a:cs typeface="Century Gothic"/>
                          <a:sym typeface="Century Gothic"/>
                        </a:rPr>
                        <a:t>3</a:t>
                      </a:r>
                      <a:endParaRPr sz="1000">
                        <a:latin typeface="Century Gothic"/>
                        <a:ea typeface="Century Gothic"/>
                        <a:cs typeface="Century Gothic"/>
                        <a:sym typeface="Century Gothic"/>
                      </a:endParaRPr>
                    </a:p>
                  </a:txBody>
                  <a:tcPr marT="0" marB="0" marR="68575" marL="68575" anchor="ctr">
                    <a:lnL cap="flat" cmpd="sng" w="6350">
                      <a:solidFill>
                        <a:srgbClr val="999999"/>
                      </a:solidFill>
                      <a:prstDash val="solid"/>
                      <a:round/>
                      <a:headEnd len="sm" w="sm" type="none"/>
                      <a:tailEnd len="sm" w="sm" type="none"/>
                    </a:lnL>
                    <a:lnR cap="flat" cmpd="sng" w="6350">
                      <a:solidFill>
                        <a:srgbClr val="999999"/>
                      </a:solidFill>
                      <a:prstDash val="solid"/>
                      <a:round/>
                      <a:headEnd len="sm" w="sm" type="none"/>
                      <a:tailEnd len="sm" w="sm" type="none"/>
                    </a:lnR>
                    <a:lnT cap="flat" cmpd="sng" w="6350">
                      <a:solidFill>
                        <a:srgbClr val="999999"/>
                      </a:solidFill>
                      <a:prstDash val="solid"/>
                      <a:round/>
                      <a:headEnd len="sm" w="sm" type="none"/>
                      <a:tailEnd len="sm" w="sm" type="none"/>
                    </a:lnT>
                    <a:lnB cap="flat" cmpd="sng" w="6350">
                      <a:solidFill>
                        <a:srgbClr val="999999"/>
                      </a:solidFill>
                      <a:prstDash val="solid"/>
                      <a:round/>
                      <a:headEnd len="sm" w="sm" type="none"/>
                      <a:tailEnd len="sm" w="sm" type="none"/>
                    </a:lnB>
                  </a:tcPr>
                </a:tc>
              </a:tr>
              <a:tr h="103550">
                <a:tc>
                  <a:txBody>
                    <a:bodyPr/>
                    <a:lstStyle/>
                    <a:p>
                      <a:pPr indent="0" lvl="0" marL="0" rtl="0" algn="ctr">
                        <a:spcBef>
                          <a:spcPts val="0"/>
                        </a:spcBef>
                        <a:spcAft>
                          <a:spcPts val="0"/>
                        </a:spcAft>
                        <a:buNone/>
                      </a:pPr>
                      <a:r>
                        <a:rPr lang="en" sz="1000">
                          <a:latin typeface="Century Gothic"/>
                          <a:ea typeface="Century Gothic"/>
                          <a:cs typeface="Century Gothic"/>
                          <a:sym typeface="Century Gothic"/>
                        </a:rPr>
                        <a:t>Nursing</a:t>
                      </a:r>
                      <a:endParaRPr sz="1000">
                        <a:latin typeface="Century Gothic"/>
                        <a:ea typeface="Century Gothic"/>
                        <a:cs typeface="Century Gothic"/>
                        <a:sym typeface="Century Gothic"/>
                      </a:endParaRPr>
                    </a:p>
                  </a:txBody>
                  <a:tcPr marT="0" marB="0" marR="68575" marL="68575" anchor="ctr">
                    <a:lnL cap="flat" cmpd="sng" w="6350">
                      <a:solidFill>
                        <a:srgbClr val="999999"/>
                      </a:solidFill>
                      <a:prstDash val="solid"/>
                      <a:round/>
                      <a:headEnd len="sm" w="sm" type="none"/>
                      <a:tailEnd len="sm" w="sm" type="none"/>
                    </a:lnL>
                    <a:lnR cap="flat" cmpd="sng" w="6350">
                      <a:solidFill>
                        <a:srgbClr val="999999"/>
                      </a:solidFill>
                      <a:prstDash val="solid"/>
                      <a:round/>
                      <a:headEnd len="sm" w="sm" type="none"/>
                      <a:tailEnd len="sm" w="sm" type="none"/>
                    </a:lnR>
                    <a:lnT cap="flat" cmpd="sng" w="6350">
                      <a:solidFill>
                        <a:srgbClr val="999999"/>
                      </a:solidFill>
                      <a:prstDash val="solid"/>
                      <a:round/>
                      <a:headEnd len="sm" w="sm" type="none"/>
                      <a:tailEnd len="sm" w="sm" type="none"/>
                    </a:lnT>
                    <a:lnB cap="flat" cmpd="sng" w="6350">
                      <a:solidFill>
                        <a:srgbClr val="999999"/>
                      </a:solidFill>
                      <a:prstDash val="solid"/>
                      <a:round/>
                      <a:headEnd len="sm" w="sm" type="none"/>
                      <a:tailEnd len="sm" w="sm" type="none"/>
                    </a:lnB>
                  </a:tcPr>
                </a:tc>
                <a:tc>
                  <a:txBody>
                    <a:bodyPr/>
                    <a:lstStyle/>
                    <a:p>
                      <a:pPr indent="0" lvl="0" marL="0" rtl="0" algn="ctr">
                        <a:spcBef>
                          <a:spcPts val="0"/>
                        </a:spcBef>
                        <a:spcAft>
                          <a:spcPts val="0"/>
                        </a:spcAft>
                        <a:buNone/>
                      </a:pPr>
                      <a:r>
                        <a:rPr lang="en" sz="1000">
                          <a:latin typeface="Century Gothic"/>
                          <a:ea typeface="Century Gothic"/>
                          <a:cs typeface="Century Gothic"/>
                          <a:sym typeface="Century Gothic"/>
                        </a:rPr>
                        <a:t>A2 – B1</a:t>
                      </a:r>
                      <a:endParaRPr sz="1000">
                        <a:latin typeface="Century Gothic"/>
                        <a:ea typeface="Century Gothic"/>
                        <a:cs typeface="Century Gothic"/>
                        <a:sym typeface="Century Gothic"/>
                      </a:endParaRPr>
                    </a:p>
                  </a:txBody>
                  <a:tcPr marT="0" marB="0" marR="68575" marL="68575" anchor="ctr">
                    <a:lnL cap="flat" cmpd="sng" w="6350">
                      <a:solidFill>
                        <a:srgbClr val="999999"/>
                      </a:solidFill>
                      <a:prstDash val="solid"/>
                      <a:round/>
                      <a:headEnd len="sm" w="sm" type="none"/>
                      <a:tailEnd len="sm" w="sm" type="none"/>
                    </a:lnL>
                    <a:lnR cap="flat" cmpd="sng" w="6350">
                      <a:solidFill>
                        <a:srgbClr val="999999"/>
                      </a:solidFill>
                      <a:prstDash val="solid"/>
                      <a:round/>
                      <a:headEnd len="sm" w="sm" type="none"/>
                      <a:tailEnd len="sm" w="sm" type="none"/>
                    </a:lnR>
                    <a:lnT cap="flat" cmpd="sng" w="6350">
                      <a:solidFill>
                        <a:srgbClr val="999999"/>
                      </a:solidFill>
                      <a:prstDash val="solid"/>
                      <a:round/>
                      <a:headEnd len="sm" w="sm" type="none"/>
                      <a:tailEnd len="sm" w="sm" type="none"/>
                    </a:lnT>
                    <a:lnB cap="flat" cmpd="sng" w="6350">
                      <a:solidFill>
                        <a:srgbClr val="999999"/>
                      </a:solidFill>
                      <a:prstDash val="solid"/>
                      <a:round/>
                      <a:headEnd len="sm" w="sm" type="none"/>
                      <a:tailEnd len="sm" w="sm" type="none"/>
                    </a:lnB>
                  </a:tcPr>
                </a:tc>
                <a:tc>
                  <a:txBody>
                    <a:bodyPr/>
                    <a:lstStyle/>
                    <a:p>
                      <a:pPr indent="0" lvl="0" marL="0" rtl="0" algn="ctr">
                        <a:spcBef>
                          <a:spcPts val="0"/>
                        </a:spcBef>
                        <a:spcAft>
                          <a:spcPts val="0"/>
                        </a:spcAft>
                        <a:buNone/>
                      </a:pPr>
                      <a:r>
                        <a:rPr lang="en" sz="1000">
                          <a:latin typeface="Century Gothic"/>
                          <a:ea typeface="Century Gothic"/>
                          <a:cs typeface="Century Gothic"/>
                          <a:sym typeface="Century Gothic"/>
                        </a:rPr>
                        <a:t>3</a:t>
                      </a:r>
                      <a:endParaRPr sz="1000">
                        <a:latin typeface="Century Gothic"/>
                        <a:ea typeface="Century Gothic"/>
                        <a:cs typeface="Century Gothic"/>
                        <a:sym typeface="Century Gothic"/>
                      </a:endParaRPr>
                    </a:p>
                  </a:txBody>
                  <a:tcPr marT="0" marB="0" marR="68575" marL="68575" anchor="ctr">
                    <a:lnL cap="flat" cmpd="sng" w="6350">
                      <a:solidFill>
                        <a:srgbClr val="999999"/>
                      </a:solidFill>
                      <a:prstDash val="solid"/>
                      <a:round/>
                      <a:headEnd len="sm" w="sm" type="none"/>
                      <a:tailEnd len="sm" w="sm" type="none"/>
                    </a:lnL>
                    <a:lnR cap="flat" cmpd="sng" w="6350">
                      <a:solidFill>
                        <a:srgbClr val="999999"/>
                      </a:solidFill>
                      <a:prstDash val="solid"/>
                      <a:round/>
                      <a:headEnd len="sm" w="sm" type="none"/>
                      <a:tailEnd len="sm" w="sm" type="none"/>
                    </a:lnR>
                    <a:lnT cap="flat" cmpd="sng" w="6350">
                      <a:solidFill>
                        <a:srgbClr val="999999"/>
                      </a:solidFill>
                      <a:prstDash val="solid"/>
                      <a:round/>
                      <a:headEnd len="sm" w="sm" type="none"/>
                      <a:tailEnd len="sm" w="sm" type="none"/>
                    </a:lnT>
                    <a:lnB cap="flat" cmpd="sng" w="6350">
                      <a:solidFill>
                        <a:srgbClr val="999999"/>
                      </a:solidFill>
                      <a:prstDash val="solid"/>
                      <a:round/>
                      <a:headEnd len="sm" w="sm" type="none"/>
                      <a:tailEnd len="sm" w="sm" type="none"/>
                    </a:lnB>
                  </a:tcPr>
                </a:tc>
              </a:tr>
              <a:tr h="103550">
                <a:tc>
                  <a:txBody>
                    <a:bodyPr/>
                    <a:lstStyle/>
                    <a:p>
                      <a:pPr indent="0" lvl="0" marL="0" rtl="0" algn="ctr">
                        <a:spcBef>
                          <a:spcPts val="0"/>
                        </a:spcBef>
                        <a:spcAft>
                          <a:spcPts val="0"/>
                        </a:spcAft>
                        <a:buNone/>
                      </a:pPr>
                      <a:r>
                        <a:rPr lang="en" sz="1000">
                          <a:latin typeface="Century Gothic"/>
                          <a:ea typeface="Century Gothic"/>
                          <a:cs typeface="Century Gothic"/>
                          <a:sym typeface="Century Gothic"/>
                        </a:rPr>
                        <a:t>Pet Care</a:t>
                      </a:r>
                      <a:endParaRPr sz="1000">
                        <a:latin typeface="Century Gothic"/>
                        <a:ea typeface="Century Gothic"/>
                        <a:cs typeface="Century Gothic"/>
                        <a:sym typeface="Century Gothic"/>
                      </a:endParaRPr>
                    </a:p>
                  </a:txBody>
                  <a:tcPr marT="0" marB="0" marR="68575" marL="68575" anchor="ctr">
                    <a:lnL cap="flat" cmpd="sng" w="6350">
                      <a:solidFill>
                        <a:srgbClr val="999999"/>
                      </a:solidFill>
                      <a:prstDash val="solid"/>
                      <a:round/>
                      <a:headEnd len="sm" w="sm" type="none"/>
                      <a:tailEnd len="sm" w="sm" type="none"/>
                    </a:lnL>
                    <a:lnR cap="flat" cmpd="sng" w="6350">
                      <a:solidFill>
                        <a:srgbClr val="999999"/>
                      </a:solidFill>
                      <a:prstDash val="solid"/>
                      <a:round/>
                      <a:headEnd len="sm" w="sm" type="none"/>
                      <a:tailEnd len="sm" w="sm" type="none"/>
                    </a:lnR>
                    <a:lnT cap="flat" cmpd="sng" w="6350">
                      <a:solidFill>
                        <a:srgbClr val="999999"/>
                      </a:solidFill>
                      <a:prstDash val="solid"/>
                      <a:round/>
                      <a:headEnd len="sm" w="sm" type="none"/>
                      <a:tailEnd len="sm" w="sm" type="none"/>
                    </a:lnT>
                    <a:lnB cap="flat" cmpd="sng" w="6350">
                      <a:solidFill>
                        <a:srgbClr val="999999"/>
                      </a:solidFill>
                      <a:prstDash val="solid"/>
                      <a:round/>
                      <a:headEnd len="sm" w="sm" type="none"/>
                      <a:tailEnd len="sm" w="sm" type="none"/>
                    </a:lnB>
                  </a:tcPr>
                </a:tc>
                <a:tc>
                  <a:txBody>
                    <a:bodyPr/>
                    <a:lstStyle/>
                    <a:p>
                      <a:pPr indent="0" lvl="0" marL="0" rtl="0" algn="ctr">
                        <a:spcBef>
                          <a:spcPts val="0"/>
                        </a:spcBef>
                        <a:spcAft>
                          <a:spcPts val="0"/>
                        </a:spcAft>
                        <a:buNone/>
                      </a:pPr>
                      <a:r>
                        <a:rPr lang="en" sz="1000">
                          <a:latin typeface="Century Gothic"/>
                          <a:ea typeface="Century Gothic"/>
                          <a:cs typeface="Century Gothic"/>
                          <a:sym typeface="Century Gothic"/>
                        </a:rPr>
                        <a:t>A1 – A2+</a:t>
                      </a:r>
                      <a:endParaRPr sz="1000">
                        <a:latin typeface="Century Gothic"/>
                        <a:ea typeface="Century Gothic"/>
                        <a:cs typeface="Century Gothic"/>
                        <a:sym typeface="Century Gothic"/>
                      </a:endParaRPr>
                    </a:p>
                  </a:txBody>
                  <a:tcPr marT="0" marB="0" marR="68575" marL="68575" anchor="ctr">
                    <a:lnL cap="flat" cmpd="sng" w="6350">
                      <a:solidFill>
                        <a:srgbClr val="999999"/>
                      </a:solidFill>
                      <a:prstDash val="solid"/>
                      <a:round/>
                      <a:headEnd len="sm" w="sm" type="none"/>
                      <a:tailEnd len="sm" w="sm" type="none"/>
                    </a:lnL>
                    <a:lnR cap="flat" cmpd="sng" w="6350">
                      <a:solidFill>
                        <a:srgbClr val="999999"/>
                      </a:solidFill>
                      <a:prstDash val="solid"/>
                      <a:round/>
                      <a:headEnd len="sm" w="sm" type="none"/>
                      <a:tailEnd len="sm" w="sm" type="none"/>
                    </a:lnR>
                    <a:lnT cap="flat" cmpd="sng" w="6350">
                      <a:solidFill>
                        <a:srgbClr val="999999"/>
                      </a:solidFill>
                      <a:prstDash val="solid"/>
                      <a:round/>
                      <a:headEnd len="sm" w="sm" type="none"/>
                      <a:tailEnd len="sm" w="sm" type="none"/>
                    </a:lnT>
                    <a:lnB cap="flat" cmpd="sng" w="6350">
                      <a:solidFill>
                        <a:srgbClr val="999999"/>
                      </a:solidFill>
                      <a:prstDash val="solid"/>
                      <a:round/>
                      <a:headEnd len="sm" w="sm" type="none"/>
                      <a:tailEnd len="sm" w="sm" type="none"/>
                    </a:lnB>
                  </a:tcPr>
                </a:tc>
                <a:tc>
                  <a:txBody>
                    <a:bodyPr/>
                    <a:lstStyle/>
                    <a:p>
                      <a:pPr indent="0" lvl="0" marL="0" rtl="0" algn="ctr">
                        <a:spcBef>
                          <a:spcPts val="0"/>
                        </a:spcBef>
                        <a:spcAft>
                          <a:spcPts val="0"/>
                        </a:spcAft>
                        <a:buNone/>
                      </a:pPr>
                      <a:r>
                        <a:rPr lang="en" sz="1000">
                          <a:latin typeface="Century Gothic"/>
                          <a:ea typeface="Century Gothic"/>
                          <a:cs typeface="Century Gothic"/>
                          <a:sym typeface="Century Gothic"/>
                        </a:rPr>
                        <a:t>3</a:t>
                      </a:r>
                      <a:endParaRPr sz="1000">
                        <a:latin typeface="Century Gothic"/>
                        <a:ea typeface="Century Gothic"/>
                        <a:cs typeface="Century Gothic"/>
                        <a:sym typeface="Century Gothic"/>
                      </a:endParaRPr>
                    </a:p>
                  </a:txBody>
                  <a:tcPr marT="0" marB="0" marR="68575" marL="68575" anchor="ctr">
                    <a:lnL cap="flat" cmpd="sng" w="6350">
                      <a:solidFill>
                        <a:srgbClr val="999999"/>
                      </a:solidFill>
                      <a:prstDash val="solid"/>
                      <a:round/>
                      <a:headEnd len="sm" w="sm" type="none"/>
                      <a:tailEnd len="sm" w="sm" type="none"/>
                    </a:lnL>
                    <a:lnR cap="flat" cmpd="sng" w="6350">
                      <a:solidFill>
                        <a:srgbClr val="999999"/>
                      </a:solidFill>
                      <a:prstDash val="solid"/>
                      <a:round/>
                      <a:headEnd len="sm" w="sm" type="none"/>
                      <a:tailEnd len="sm" w="sm" type="none"/>
                    </a:lnR>
                    <a:lnT cap="flat" cmpd="sng" w="6350">
                      <a:solidFill>
                        <a:srgbClr val="999999"/>
                      </a:solidFill>
                      <a:prstDash val="solid"/>
                      <a:round/>
                      <a:headEnd len="sm" w="sm" type="none"/>
                      <a:tailEnd len="sm" w="sm" type="none"/>
                    </a:lnT>
                    <a:lnB cap="flat" cmpd="sng" w="6350">
                      <a:solidFill>
                        <a:srgbClr val="999999"/>
                      </a:solidFill>
                      <a:prstDash val="solid"/>
                      <a:round/>
                      <a:headEnd len="sm" w="sm" type="none"/>
                      <a:tailEnd len="sm" w="sm" type="none"/>
                    </a:lnB>
                  </a:tcPr>
                </a:tc>
              </a:tr>
              <a:tr h="103550">
                <a:tc>
                  <a:txBody>
                    <a:bodyPr/>
                    <a:lstStyle/>
                    <a:p>
                      <a:pPr indent="0" lvl="0" marL="0" rtl="0" algn="ctr">
                        <a:spcBef>
                          <a:spcPts val="0"/>
                        </a:spcBef>
                        <a:spcAft>
                          <a:spcPts val="0"/>
                        </a:spcAft>
                        <a:buNone/>
                      </a:pPr>
                      <a:r>
                        <a:rPr lang="en" sz="1000">
                          <a:latin typeface="Century Gothic"/>
                          <a:ea typeface="Century Gothic"/>
                          <a:cs typeface="Century Gothic"/>
                          <a:sym typeface="Century Gothic"/>
                        </a:rPr>
                        <a:t>Secretarial</a:t>
                      </a:r>
                      <a:endParaRPr sz="1000">
                        <a:latin typeface="Century Gothic"/>
                        <a:ea typeface="Century Gothic"/>
                        <a:cs typeface="Century Gothic"/>
                        <a:sym typeface="Century Gothic"/>
                      </a:endParaRPr>
                    </a:p>
                  </a:txBody>
                  <a:tcPr marT="0" marB="0" marR="68575" marL="68575" anchor="ctr">
                    <a:lnL cap="flat" cmpd="sng" w="6350">
                      <a:solidFill>
                        <a:srgbClr val="999999"/>
                      </a:solidFill>
                      <a:prstDash val="solid"/>
                      <a:round/>
                      <a:headEnd len="sm" w="sm" type="none"/>
                      <a:tailEnd len="sm" w="sm" type="none"/>
                    </a:lnL>
                    <a:lnR cap="flat" cmpd="sng" w="6350">
                      <a:solidFill>
                        <a:srgbClr val="999999"/>
                      </a:solidFill>
                      <a:prstDash val="solid"/>
                      <a:round/>
                      <a:headEnd len="sm" w="sm" type="none"/>
                      <a:tailEnd len="sm" w="sm" type="none"/>
                    </a:lnR>
                    <a:lnT cap="flat" cmpd="sng" w="6350">
                      <a:solidFill>
                        <a:srgbClr val="999999"/>
                      </a:solidFill>
                      <a:prstDash val="solid"/>
                      <a:round/>
                      <a:headEnd len="sm" w="sm" type="none"/>
                      <a:tailEnd len="sm" w="sm" type="none"/>
                    </a:lnT>
                    <a:lnB cap="flat" cmpd="sng" w="6350">
                      <a:solidFill>
                        <a:srgbClr val="999999"/>
                      </a:solidFill>
                      <a:prstDash val="solid"/>
                      <a:round/>
                      <a:headEnd len="sm" w="sm" type="none"/>
                      <a:tailEnd len="sm" w="sm" type="none"/>
                    </a:lnB>
                  </a:tcPr>
                </a:tc>
                <a:tc>
                  <a:txBody>
                    <a:bodyPr/>
                    <a:lstStyle/>
                    <a:p>
                      <a:pPr indent="0" lvl="0" marL="0" rtl="0" algn="ctr">
                        <a:spcBef>
                          <a:spcPts val="0"/>
                        </a:spcBef>
                        <a:spcAft>
                          <a:spcPts val="0"/>
                        </a:spcAft>
                        <a:buNone/>
                      </a:pPr>
                      <a:r>
                        <a:rPr lang="en" sz="1000">
                          <a:latin typeface="Century Gothic"/>
                          <a:ea typeface="Century Gothic"/>
                          <a:cs typeface="Century Gothic"/>
                          <a:sym typeface="Century Gothic"/>
                        </a:rPr>
                        <a:t>A2 – B1</a:t>
                      </a:r>
                      <a:endParaRPr sz="1000">
                        <a:latin typeface="Century Gothic"/>
                        <a:ea typeface="Century Gothic"/>
                        <a:cs typeface="Century Gothic"/>
                        <a:sym typeface="Century Gothic"/>
                      </a:endParaRPr>
                    </a:p>
                  </a:txBody>
                  <a:tcPr marT="0" marB="0" marR="68575" marL="68575" anchor="ctr">
                    <a:lnL cap="flat" cmpd="sng" w="6350">
                      <a:solidFill>
                        <a:srgbClr val="999999"/>
                      </a:solidFill>
                      <a:prstDash val="solid"/>
                      <a:round/>
                      <a:headEnd len="sm" w="sm" type="none"/>
                      <a:tailEnd len="sm" w="sm" type="none"/>
                    </a:lnL>
                    <a:lnR cap="flat" cmpd="sng" w="6350">
                      <a:solidFill>
                        <a:srgbClr val="999999"/>
                      </a:solidFill>
                      <a:prstDash val="solid"/>
                      <a:round/>
                      <a:headEnd len="sm" w="sm" type="none"/>
                      <a:tailEnd len="sm" w="sm" type="none"/>
                    </a:lnR>
                    <a:lnT cap="flat" cmpd="sng" w="6350">
                      <a:solidFill>
                        <a:srgbClr val="999999"/>
                      </a:solidFill>
                      <a:prstDash val="solid"/>
                      <a:round/>
                      <a:headEnd len="sm" w="sm" type="none"/>
                      <a:tailEnd len="sm" w="sm" type="none"/>
                    </a:lnT>
                    <a:lnB cap="flat" cmpd="sng" w="6350">
                      <a:solidFill>
                        <a:srgbClr val="999999"/>
                      </a:solidFill>
                      <a:prstDash val="solid"/>
                      <a:round/>
                      <a:headEnd len="sm" w="sm" type="none"/>
                      <a:tailEnd len="sm" w="sm" type="none"/>
                    </a:lnB>
                  </a:tcPr>
                </a:tc>
                <a:tc>
                  <a:txBody>
                    <a:bodyPr/>
                    <a:lstStyle/>
                    <a:p>
                      <a:pPr indent="0" lvl="0" marL="0" rtl="0" algn="ctr">
                        <a:spcBef>
                          <a:spcPts val="0"/>
                        </a:spcBef>
                        <a:spcAft>
                          <a:spcPts val="0"/>
                        </a:spcAft>
                        <a:buNone/>
                      </a:pPr>
                      <a:r>
                        <a:rPr lang="en" sz="1000">
                          <a:latin typeface="Century Gothic"/>
                          <a:ea typeface="Century Gothic"/>
                          <a:cs typeface="Century Gothic"/>
                          <a:sym typeface="Century Gothic"/>
                        </a:rPr>
                        <a:t>3</a:t>
                      </a:r>
                      <a:endParaRPr sz="1000">
                        <a:latin typeface="Century Gothic"/>
                        <a:ea typeface="Century Gothic"/>
                        <a:cs typeface="Century Gothic"/>
                        <a:sym typeface="Century Gothic"/>
                      </a:endParaRPr>
                    </a:p>
                  </a:txBody>
                  <a:tcPr marT="0" marB="0" marR="68575" marL="68575" anchor="ctr">
                    <a:lnL cap="flat" cmpd="sng" w="6350">
                      <a:solidFill>
                        <a:srgbClr val="999999"/>
                      </a:solidFill>
                      <a:prstDash val="solid"/>
                      <a:round/>
                      <a:headEnd len="sm" w="sm" type="none"/>
                      <a:tailEnd len="sm" w="sm" type="none"/>
                    </a:lnL>
                    <a:lnR cap="flat" cmpd="sng" w="6350">
                      <a:solidFill>
                        <a:srgbClr val="999999"/>
                      </a:solidFill>
                      <a:prstDash val="solid"/>
                      <a:round/>
                      <a:headEnd len="sm" w="sm" type="none"/>
                      <a:tailEnd len="sm" w="sm" type="none"/>
                    </a:lnR>
                    <a:lnT cap="flat" cmpd="sng" w="6350">
                      <a:solidFill>
                        <a:srgbClr val="999999"/>
                      </a:solidFill>
                      <a:prstDash val="solid"/>
                      <a:round/>
                      <a:headEnd len="sm" w="sm" type="none"/>
                      <a:tailEnd len="sm" w="sm" type="none"/>
                    </a:lnT>
                    <a:lnB cap="flat" cmpd="sng" w="6350">
                      <a:solidFill>
                        <a:srgbClr val="999999"/>
                      </a:solidFill>
                      <a:prstDash val="solid"/>
                      <a:round/>
                      <a:headEnd len="sm" w="sm" type="none"/>
                      <a:tailEnd len="sm" w="sm" type="none"/>
                    </a:lnB>
                  </a:tcPr>
                </a:tc>
              </a:tr>
              <a:tr h="103550">
                <a:tc>
                  <a:txBody>
                    <a:bodyPr/>
                    <a:lstStyle/>
                    <a:p>
                      <a:pPr indent="0" lvl="0" marL="0" rtl="0" algn="ctr">
                        <a:spcBef>
                          <a:spcPts val="0"/>
                        </a:spcBef>
                        <a:spcAft>
                          <a:spcPts val="0"/>
                        </a:spcAft>
                        <a:buNone/>
                      </a:pPr>
                      <a:r>
                        <a:rPr lang="en" sz="1000">
                          <a:latin typeface="Century Gothic"/>
                          <a:ea typeface="Century Gothic"/>
                          <a:cs typeface="Century Gothic"/>
                          <a:sym typeface="Century Gothic"/>
                        </a:rPr>
                        <a:t>Science</a:t>
                      </a:r>
                      <a:endParaRPr sz="1000">
                        <a:latin typeface="Century Gothic"/>
                        <a:ea typeface="Century Gothic"/>
                        <a:cs typeface="Century Gothic"/>
                        <a:sym typeface="Century Gothic"/>
                      </a:endParaRPr>
                    </a:p>
                  </a:txBody>
                  <a:tcPr marT="0" marB="0" marR="68575" marL="68575" anchor="ctr">
                    <a:lnL cap="flat" cmpd="sng" w="6350">
                      <a:solidFill>
                        <a:srgbClr val="999999"/>
                      </a:solidFill>
                      <a:prstDash val="solid"/>
                      <a:round/>
                      <a:headEnd len="sm" w="sm" type="none"/>
                      <a:tailEnd len="sm" w="sm" type="none"/>
                    </a:lnL>
                    <a:lnR cap="flat" cmpd="sng" w="6350">
                      <a:solidFill>
                        <a:srgbClr val="999999"/>
                      </a:solidFill>
                      <a:prstDash val="solid"/>
                      <a:round/>
                      <a:headEnd len="sm" w="sm" type="none"/>
                      <a:tailEnd len="sm" w="sm" type="none"/>
                    </a:lnR>
                    <a:lnT cap="flat" cmpd="sng" w="6350">
                      <a:solidFill>
                        <a:srgbClr val="999999"/>
                      </a:solidFill>
                      <a:prstDash val="solid"/>
                      <a:round/>
                      <a:headEnd len="sm" w="sm" type="none"/>
                      <a:tailEnd len="sm" w="sm" type="none"/>
                    </a:lnT>
                    <a:lnB cap="flat" cmpd="sng" w="6350">
                      <a:solidFill>
                        <a:srgbClr val="999999"/>
                      </a:solidFill>
                      <a:prstDash val="solid"/>
                      <a:round/>
                      <a:headEnd len="sm" w="sm" type="none"/>
                      <a:tailEnd len="sm" w="sm" type="none"/>
                    </a:lnB>
                  </a:tcPr>
                </a:tc>
                <a:tc>
                  <a:txBody>
                    <a:bodyPr/>
                    <a:lstStyle/>
                    <a:p>
                      <a:pPr indent="0" lvl="0" marL="0" rtl="0" algn="ctr">
                        <a:spcBef>
                          <a:spcPts val="0"/>
                        </a:spcBef>
                        <a:spcAft>
                          <a:spcPts val="0"/>
                        </a:spcAft>
                        <a:buNone/>
                      </a:pPr>
                      <a:r>
                        <a:rPr lang="en" sz="1000">
                          <a:latin typeface="Century Gothic"/>
                          <a:ea typeface="Century Gothic"/>
                          <a:cs typeface="Century Gothic"/>
                          <a:sym typeface="Century Gothic"/>
                        </a:rPr>
                        <a:t>A2 – A2+</a:t>
                      </a:r>
                      <a:endParaRPr sz="1000">
                        <a:latin typeface="Century Gothic"/>
                        <a:ea typeface="Century Gothic"/>
                        <a:cs typeface="Century Gothic"/>
                        <a:sym typeface="Century Gothic"/>
                      </a:endParaRPr>
                    </a:p>
                  </a:txBody>
                  <a:tcPr marT="0" marB="0" marR="68575" marL="68575" anchor="ctr">
                    <a:lnL cap="flat" cmpd="sng" w="6350">
                      <a:solidFill>
                        <a:srgbClr val="999999"/>
                      </a:solidFill>
                      <a:prstDash val="solid"/>
                      <a:round/>
                      <a:headEnd len="sm" w="sm" type="none"/>
                      <a:tailEnd len="sm" w="sm" type="none"/>
                    </a:lnL>
                    <a:lnR cap="flat" cmpd="sng" w="6350">
                      <a:solidFill>
                        <a:srgbClr val="999999"/>
                      </a:solidFill>
                      <a:prstDash val="solid"/>
                      <a:round/>
                      <a:headEnd len="sm" w="sm" type="none"/>
                      <a:tailEnd len="sm" w="sm" type="none"/>
                    </a:lnR>
                    <a:lnT cap="flat" cmpd="sng" w="6350">
                      <a:solidFill>
                        <a:srgbClr val="999999"/>
                      </a:solidFill>
                      <a:prstDash val="solid"/>
                      <a:round/>
                      <a:headEnd len="sm" w="sm" type="none"/>
                      <a:tailEnd len="sm" w="sm" type="none"/>
                    </a:lnT>
                    <a:lnB cap="flat" cmpd="sng" w="6350">
                      <a:solidFill>
                        <a:srgbClr val="999999"/>
                      </a:solidFill>
                      <a:prstDash val="solid"/>
                      <a:round/>
                      <a:headEnd len="sm" w="sm" type="none"/>
                      <a:tailEnd len="sm" w="sm" type="none"/>
                    </a:lnB>
                  </a:tcPr>
                </a:tc>
                <a:tc>
                  <a:txBody>
                    <a:bodyPr/>
                    <a:lstStyle/>
                    <a:p>
                      <a:pPr indent="0" lvl="0" marL="0" rtl="0" algn="ctr">
                        <a:spcBef>
                          <a:spcPts val="0"/>
                        </a:spcBef>
                        <a:spcAft>
                          <a:spcPts val="0"/>
                        </a:spcAft>
                        <a:buNone/>
                      </a:pPr>
                      <a:r>
                        <a:rPr lang="en" sz="1000">
                          <a:latin typeface="Century Gothic"/>
                          <a:ea typeface="Century Gothic"/>
                          <a:cs typeface="Century Gothic"/>
                          <a:sym typeface="Century Gothic"/>
                        </a:rPr>
                        <a:t>3</a:t>
                      </a:r>
                      <a:endParaRPr sz="1000">
                        <a:latin typeface="Century Gothic"/>
                        <a:ea typeface="Century Gothic"/>
                        <a:cs typeface="Century Gothic"/>
                        <a:sym typeface="Century Gothic"/>
                      </a:endParaRPr>
                    </a:p>
                  </a:txBody>
                  <a:tcPr marT="0" marB="0" marR="68575" marL="68575" anchor="ctr">
                    <a:lnL cap="flat" cmpd="sng" w="6350">
                      <a:solidFill>
                        <a:srgbClr val="999999"/>
                      </a:solidFill>
                      <a:prstDash val="solid"/>
                      <a:round/>
                      <a:headEnd len="sm" w="sm" type="none"/>
                      <a:tailEnd len="sm" w="sm" type="none"/>
                    </a:lnL>
                    <a:lnR cap="flat" cmpd="sng" w="6350">
                      <a:solidFill>
                        <a:srgbClr val="999999"/>
                      </a:solidFill>
                      <a:prstDash val="solid"/>
                      <a:round/>
                      <a:headEnd len="sm" w="sm" type="none"/>
                      <a:tailEnd len="sm" w="sm" type="none"/>
                    </a:lnR>
                    <a:lnT cap="flat" cmpd="sng" w="6350">
                      <a:solidFill>
                        <a:srgbClr val="999999"/>
                      </a:solidFill>
                      <a:prstDash val="solid"/>
                      <a:round/>
                      <a:headEnd len="sm" w="sm" type="none"/>
                      <a:tailEnd len="sm" w="sm" type="none"/>
                    </a:lnT>
                    <a:lnB cap="flat" cmpd="sng" w="6350">
                      <a:solidFill>
                        <a:srgbClr val="999999"/>
                      </a:solidFill>
                      <a:prstDash val="solid"/>
                      <a:round/>
                      <a:headEnd len="sm" w="sm" type="none"/>
                      <a:tailEnd len="sm" w="sm" type="none"/>
                    </a:lnB>
                  </a:tcPr>
                </a:tc>
              </a:tr>
              <a:tr h="103550">
                <a:tc>
                  <a:txBody>
                    <a:bodyPr/>
                    <a:lstStyle/>
                    <a:p>
                      <a:pPr indent="0" lvl="0" marL="0" rtl="0" algn="ctr">
                        <a:spcBef>
                          <a:spcPts val="0"/>
                        </a:spcBef>
                        <a:spcAft>
                          <a:spcPts val="0"/>
                        </a:spcAft>
                        <a:buNone/>
                      </a:pPr>
                      <a:r>
                        <a:rPr lang="en" sz="1000">
                          <a:latin typeface="Century Gothic"/>
                          <a:ea typeface="Century Gothic"/>
                          <a:cs typeface="Century Gothic"/>
                          <a:sym typeface="Century Gothic"/>
                        </a:rPr>
                        <a:t>Software Engineering</a:t>
                      </a:r>
                      <a:endParaRPr sz="1000">
                        <a:latin typeface="Century Gothic"/>
                        <a:ea typeface="Century Gothic"/>
                        <a:cs typeface="Century Gothic"/>
                        <a:sym typeface="Century Gothic"/>
                      </a:endParaRPr>
                    </a:p>
                  </a:txBody>
                  <a:tcPr marT="0" marB="0" marR="68575" marL="68575" anchor="ctr">
                    <a:lnL cap="flat" cmpd="sng" w="6350">
                      <a:solidFill>
                        <a:srgbClr val="999999"/>
                      </a:solidFill>
                      <a:prstDash val="solid"/>
                      <a:round/>
                      <a:headEnd len="sm" w="sm" type="none"/>
                      <a:tailEnd len="sm" w="sm" type="none"/>
                    </a:lnL>
                    <a:lnR cap="flat" cmpd="sng" w="6350">
                      <a:solidFill>
                        <a:srgbClr val="999999"/>
                      </a:solidFill>
                      <a:prstDash val="solid"/>
                      <a:round/>
                      <a:headEnd len="sm" w="sm" type="none"/>
                      <a:tailEnd len="sm" w="sm" type="none"/>
                    </a:lnR>
                    <a:lnT cap="flat" cmpd="sng" w="6350">
                      <a:solidFill>
                        <a:srgbClr val="999999"/>
                      </a:solidFill>
                      <a:prstDash val="solid"/>
                      <a:round/>
                      <a:headEnd len="sm" w="sm" type="none"/>
                      <a:tailEnd len="sm" w="sm" type="none"/>
                    </a:lnT>
                    <a:lnB cap="flat" cmpd="sng" w="6350">
                      <a:solidFill>
                        <a:srgbClr val="999999"/>
                      </a:solidFill>
                      <a:prstDash val="solid"/>
                      <a:round/>
                      <a:headEnd len="sm" w="sm" type="none"/>
                      <a:tailEnd len="sm" w="sm" type="none"/>
                    </a:lnB>
                  </a:tcPr>
                </a:tc>
                <a:tc>
                  <a:txBody>
                    <a:bodyPr/>
                    <a:lstStyle/>
                    <a:p>
                      <a:pPr indent="0" lvl="0" marL="0" rtl="0" algn="ctr">
                        <a:spcBef>
                          <a:spcPts val="0"/>
                        </a:spcBef>
                        <a:spcAft>
                          <a:spcPts val="0"/>
                        </a:spcAft>
                        <a:buNone/>
                      </a:pPr>
                      <a:r>
                        <a:rPr lang="en" sz="1000">
                          <a:latin typeface="Century Gothic"/>
                          <a:ea typeface="Century Gothic"/>
                          <a:cs typeface="Century Gothic"/>
                          <a:sym typeface="Century Gothic"/>
                        </a:rPr>
                        <a:t>A2+ - B1+</a:t>
                      </a:r>
                      <a:endParaRPr sz="1000">
                        <a:latin typeface="Century Gothic"/>
                        <a:ea typeface="Century Gothic"/>
                        <a:cs typeface="Century Gothic"/>
                        <a:sym typeface="Century Gothic"/>
                      </a:endParaRPr>
                    </a:p>
                  </a:txBody>
                  <a:tcPr marT="0" marB="0" marR="68575" marL="68575" anchor="ctr">
                    <a:lnL cap="flat" cmpd="sng" w="6350">
                      <a:solidFill>
                        <a:srgbClr val="999999"/>
                      </a:solidFill>
                      <a:prstDash val="solid"/>
                      <a:round/>
                      <a:headEnd len="sm" w="sm" type="none"/>
                      <a:tailEnd len="sm" w="sm" type="none"/>
                    </a:lnL>
                    <a:lnR cap="flat" cmpd="sng" w="6350">
                      <a:solidFill>
                        <a:srgbClr val="999999"/>
                      </a:solidFill>
                      <a:prstDash val="solid"/>
                      <a:round/>
                      <a:headEnd len="sm" w="sm" type="none"/>
                      <a:tailEnd len="sm" w="sm" type="none"/>
                    </a:lnR>
                    <a:lnT cap="flat" cmpd="sng" w="6350">
                      <a:solidFill>
                        <a:srgbClr val="999999"/>
                      </a:solidFill>
                      <a:prstDash val="solid"/>
                      <a:round/>
                      <a:headEnd len="sm" w="sm" type="none"/>
                      <a:tailEnd len="sm" w="sm" type="none"/>
                    </a:lnT>
                    <a:lnB cap="flat" cmpd="sng" w="6350">
                      <a:solidFill>
                        <a:srgbClr val="999999"/>
                      </a:solidFill>
                      <a:prstDash val="solid"/>
                      <a:round/>
                      <a:headEnd len="sm" w="sm" type="none"/>
                      <a:tailEnd len="sm" w="sm" type="none"/>
                    </a:lnB>
                  </a:tcPr>
                </a:tc>
                <a:tc>
                  <a:txBody>
                    <a:bodyPr/>
                    <a:lstStyle/>
                    <a:p>
                      <a:pPr indent="0" lvl="0" marL="0" rtl="0" algn="ctr">
                        <a:spcBef>
                          <a:spcPts val="0"/>
                        </a:spcBef>
                        <a:spcAft>
                          <a:spcPts val="0"/>
                        </a:spcAft>
                        <a:buNone/>
                      </a:pPr>
                      <a:r>
                        <a:rPr lang="en" sz="1000">
                          <a:latin typeface="Century Gothic"/>
                          <a:ea typeface="Century Gothic"/>
                          <a:cs typeface="Century Gothic"/>
                          <a:sym typeface="Century Gothic"/>
                        </a:rPr>
                        <a:t>3</a:t>
                      </a:r>
                      <a:endParaRPr sz="1000">
                        <a:latin typeface="Century Gothic"/>
                        <a:ea typeface="Century Gothic"/>
                        <a:cs typeface="Century Gothic"/>
                        <a:sym typeface="Century Gothic"/>
                      </a:endParaRPr>
                    </a:p>
                  </a:txBody>
                  <a:tcPr marT="0" marB="0" marR="68575" marL="68575" anchor="ctr">
                    <a:lnL cap="flat" cmpd="sng" w="6350">
                      <a:solidFill>
                        <a:srgbClr val="999999"/>
                      </a:solidFill>
                      <a:prstDash val="solid"/>
                      <a:round/>
                      <a:headEnd len="sm" w="sm" type="none"/>
                      <a:tailEnd len="sm" w="sm" type="none"/>
                    </a:lnL>
                    <a:lnR cap="flat" cmpd="sng" w="6350">
                      <a:solidFill>
                        <a:srgbClr val="999999"/>
                      </a:solidFill>
                      <a:prstDash val="solid"/>
                      <a:round/>
                      <a:headEnd len="sm" w="sm" type="none"/>
                      <a:tailEnd len="sm" w="sm" type="none"/>
                    </a:lnR>
                    <a:lnT cap="flat" cmpd="sng" w="6350">
                      <a:solidFill>
                        <a:srgbClr val="999999"/>
                      </a:solidFill>
                      <a:prstDash val="solid"/>
                      <a:round/>
                      <a:headEnd len="sm" w="sm" type="none"/>
                      <a:tailEnd len="sm" w="sm" type="none"/>
                    </a:lnT>
                    <a:lnB cap="flat" cmpd="sng" w="6350">
                      <a:solidFill>
                        <a:srgbClr val="999999"/>
                      </a:solidFill>
                      <a:prstDash val="solid"/>
                      <a:round/>
                      <a:headEnd len="sm" w="sm" type="none"/>
                      <a:tailEnd len="sm" w="sm" type="none"/>
                    </a:lnB>
                  </a:tcPr>
                </a:tc>
              </a:tr>
              <a:tr h="103550">
                <a:tc>
                  <a:txBody>
                    <a:bodyPr/>
                    <a:lstStyle/>
                    <a:p>
                      <a:pPr indent="0" lvl="0" marL="0" rtl="0" algn="ctr">
                        <a:spcBef>
                          <a:spcPts val="0"/>
                        </a:spcBef>
                        <a:spcAft>
                          <a:spcPts val="0"/>
                        </a:spcAft>
                        <a:buNone/>
                      </a:pPr>
                      <a:r>
                        <a:rPr lang="en" sz="1000">
                          <a:latin typeface="Century Gothic"/>
                          <a:ea typeface="Century Gothic"/>
                          <a:cs typeface="Century Gothic"/>
                          <a:sym typeface="Century Gothic"/>
                        </a:rPr>
                        <a:t>Tourism</a:t>
                      </a:r>
                      <a:endParaRPr sz="1000">
                        <a:latin typeface="Century Gothic"/>
                        <a:ea typeface="Century Gothic"/>
                        <a:cs typeface="Century Gothic"/>
                        <a:sym typeface="Century Gothic"/>
                      </a:endParaRPr>
                    </a:p>
                  </a:txBody>
                  <a:tcPr marT="0" marB="0" marR="68575" marL="68575" anchor="ctr">
                    <a:lnL cap="flat" cmpd="sng" w="6350">
                      <a:solidFill>
                        <a:srgbClr val="999999"/>
                      </a:solidFill>
                      <a:prstDash val="solid"/>
                      <a:round/>
                      <a:headEnd len="sm" w="sm" type="none"/>
                      <a:tailEnd len="sm" w="sm" type="none"/>
                    </a:lnL>
                    <a:lnR cap="flat" cmpd="sng" w="6350">
                      <a:solidFill>
                        <a:srgbClr val="999999"/>
                      </a:solidFill>
                      <a:prstDash val="solid"/>
                      <a:round/>
                      <a:headEnd len="sm" w="sm" type="none"/>
                      <a:tailEnd len="sm" w="sm" type="none"/>
                    </a:lnR>
                    <a:lnT cap="flat" cmpd="sng" w="6350">
                      <a:solidFill>
                        <a:srgbClr val="999999"/>
                      </a:solidFill>
                      <a:prstDash val="solid"/>
                      <a:round/>
                      <a:headEnd len="sm" w="sm" type="none"/>
                      <a:tailEnd len="sm" w="sm" type="none"/>
                    </a:lnT>
                    <a:lnB cap="flat" cmpd="sng" w="6350">
                      <a:solidFill>
                        <a:srgbClr val="999999"/>
                      </a:solidFill>
                      <a:prstDash val="solid"/>
                      <a:round/>
                      <a:headEnd len="sm" w="sm" type="none"/>
                      <a:tailEnd len="sm" w="sm" type="none"/>
                    </a:lnB>
                  </a:tcPr>
                </a:tc>
                <a:tc>
                  <a:txBody>
                    <a:bodyPr/>
                    <a:lstStyle/>
                    <a:p>
                      <a:pPr indent="0" lvl="0" marL="0" rtl="0" algn="ctr">
                        <a:spcBef>
                          <a:spcPts val="0"/>
                        </a:spcBef>
                        <a:spcAft>
                          <a:spcPts val="0"/>
                        </a:spcAft>
                        <a:buNone/>
                      </a:pPr>
                      <a:r>
                        <a:rPr lang="en" sz="1000">
                          <a:latin typeface="Century Gothic"/>
                          <a:ea typeface="Century Gothic"/>
                          <a:cs typeface="Century Gothic"/>
                          <a:sym typeface="Century Gothic"/>
                        </a:rPr>
                        <a:t>A1 – A2+</a:t>
                      </a:r>
                      <a:endParaRPr sz="1000">
                        <a:latin typeface="Century Gothic"/>
                        <a:ea typeface="Century Gothic"/>
                        <a:cs typeface="Century Gothic"/>
                        <a:sym typeface="Century Gothic"/>
                      </a:endParaRPr>
                    </a:p>
                  </a:txBody>
                  <a:tcPr marT="0" marB="0" marR="68575" marL="68575" anchor="ctr">
                    <a:lnL cap="flat" cmpd="sng" w="6350">
                      <a:solidFill>
                        <a:srgbClr val="999999"/>
                      </a:solidFill>
                      <a:prstDash val="solid"/>
                      <a:round/>
                      <a:headEnd len="sm" w="sm" type="none"/>
                      <a:tailEnd len="sm" w="sm" type="none"/>
                    </a:lnL>
                    <a:lnR cap="flat" cmpd="sng" w="6350">
                      <a:solidFill>
                        <a:srgbClr val="999999"/>
                      </a:solidFill>
                      <a:prstDash val="solid"/>
                      <a:round/>
                      <a:headEnd len="sm" w="sm" type="none"/>
                      <a:tailEnd len="sm" w="sm" type="none"/>
                    </a:lnR>
                    <a:lnT cap="flat" cmpd="sng" w="6350">
                      <a:solidFill>
                        <a:srgbClr val="999999"/>
                      </a:solidFill>
                      <a:prstDash val="solid"/>
                      <a:round/>
                      <a:headEnd len="sm" w="sm" type="none"/>
                      <a:tailEnd len="sm" w="sm" type="none"/>
                    </a:lnT>
                    <a:lnB cap="flat" cmpd="sng" w="6350">
                      <a:solidFill>
                        <a:srgbClr val="999999"/>
                      </a:solidFill>
                      <a:prstDash val="solid"/>
                      <a:round/>
                      <a:headEnd len="sm" w="sm" type="none"/>
                      <a:tailEnd len="sm" w="sm" type="none"/>
                    </a:lnB>
                  </a:tcPr>
                </a:tc>
                <a:tc>
                  <a:txBody>
                    <a:bodyPr/>
                    <a:lstStyle/>
                    <a:p>
                      <a:pPr indent="0" lvl="0" marL="0" rtl="0" algn="ctr">
                        <a:spcBef>
                          <a:spcPts val="0"/>
                        </a:spcBef>
                        <a:spcAft>
                          <a:spcPts val="0"/>
                        </a:spcAft>
                        <a:buNone/>
                      </a:pPr>
                      <a:r>
                        <a:rPr lang="en" sz="1000">
                          <a:latin typeface="Century Gothic"/>
                          <a:ea typeface="Century Gothic"/>
                          <a:cs typeface="Century Gothic"/>
                          <a:sym typeface="Century Gothic"/>
                        </a:rPr>
                        <a:t>3</a:t>
                      </a:r>
                      <a:endParaRPr sz="1000">
                        <a:latin typeface="Century Gothic"/>
                        <a:ea typeface="Century Gothic"/>
                        <a:cs typeface="Century Gothic"/>
                        <a:sym typeface="Century Gothic"/>
                      </a:endParaRPr>
                    </a:p>
                  </a:txBody>
                  <a:tcPr marT="0" marB="0" marR="68575" marL="68575" anchor="ctr">
                    <a:lnL cap="flat" cmpd="sng" w="6350">
                      <a:solidFill>
                        <a:srgbClr val="999999"/>
                      </a:solidFill>
                      <a:prstDash val="solid"/>
                      <a:round/>
                      <a:headEnd len="sm" w="sm" type="none"/>
                      <a:tailEnd len="sm" w="sm" type="none"/>
                    </a:lnL>
                    <a:lnR cap="flat" cmpd="sng" w="6350">
                      <a:solidFill>
                        <a:srgbClr val="999999"/>
                      </a:solidFill>
                      <a:prstDash val="solid"/>
                      <a:round/>
                      <a:headEnd len="sm" w="sm" type="none"/>
                      <a:tailEnd len="sm" w="sm" type="none"/>
                    </a:lnR>
                    <a:lnT cap="flat" cmpd="sng" w="6350">
                      <a:solidFill>
                        <a:srgbClr val="999999"/>
                      </a:solidFill>
                      <a:prstDash val="solid"/>
                      <a:round/>
                      <a:headEnd len="sm" w="sm" type="none"/>
                      <a:tailEnd len="sm" w="sm" type="none"/>
                    </a:lnT>
                    <a:lnB cap="flat" cmpd="sng" w="6350">
                      <a:solidFill>
                        <a:srgbClr val="999999"/>
                      </a:solidFill>
                      <a:prstDash val="solid"/>
                      <a:round/>
                      <a:headEnd len="sm" w="sm" type="none"/>
                      <a:tailEnd len="sm" w="sm" type="none"/>
                    </a:lnB>
                  </a:tcPr>
                </a:tc>
              </a:tr>
              <a:tr h="103550">
                <a:tc>
                  <a:txBody>
                    <a:bodyPr/>
                    <a:lstStyle/>
                    <a:p>
                      <a:pPr indent="0" lvl="0" marL="0" rtl="0" algn="ctr">
                        <a:spcBef>
                          <a:spcPts val="0"/>
                        </a:spcBef>
                        <a:spcAft>
                          <a:spcPts val="0"/>
                        </a:spcAft>
                        <a:buNone/>
                      </a:pPr>
                      <a:r>
                        <a:rPr lang="en" sz="1000">
                          <a:latin typeface="Century Gothic"/>
                          <a:ea typeface="Century Gothic"/>
                          <a:cs typeface="Century Gothic"/>
                          <a:sym typeface="Century Gothic"/>
                        </a:rPr>
                        <a:t>University Studies</a:t>
                      </a:r>
                      <a:endParaRPr sz="1000">
                        <a:latin typeface="Century Gothic"/>
                        <a:ea typeface="Century Gothic"/>
                        <a:cs typeface="Century Gothic"/>
                        <a:sym typeface="Century Gothic"/>
                      </a:endParaRPr>
                    </a:p>
                  </a:txBody>
                  <a:tcPr marT="0" marB="0" marR="68575" marL="68575" anchor="ctr">
                    <a:lnL cap="flat" cmpd="sng" w="6350">
                      <a:solidFill>
                        <a:srgbClr val="999999"/>
                      </a:solidFill>
                      <a:prstDash val="solid"/>
                      <a:round/>
                      <a:headEnd len="sm" w="sm" type="none"/>
                      <a:tailEnd len="sm" w="sm" type="none"/>
                    </a:lnL>
                    <a:lnR cap="flat" cmpd="sng" w="6350">
                      <a:solidFill>
                        <a:srgbClr val="999999"/>
                      </a:solidFill>
                      <a:prstDash val="solid"/>
                      <a:round/>
                      <a:headEnd len="sm" w="sm" type="none"/>
                      <a:tailEnd len="sm" w="sm" type="none"/>
                    </a:lnR>
                    <a:lnT cap="flat" cmpd="sng" w="6350">
                      <a:solidFill>
                        <a:srgbClr val="999999"/>
                      </a:solidFill>
                      <a:prstDash val="solid"/>
                      <a:round/>
                      <a:headEnd len="sm" w="sm" type="none"/>
                      <a:tailEnd len="sm" w="sm" type="none"/>
                    </a:lnT>
                    <a:lnB cap="flat" cmpd="sng" w="6350">
                      <a:solidFill>
                        <a:srgbClr val="999999"/>
                      </a:solidFill>
                      <a:prstDash val="solid"/>
                      <a:round/>
                      <a:headEnd len="sm" w="sm" type="none"/>
                      <a:tailEnd len="sm" w="sm" type="none"/>
                    </a:lnB>
                  </a:tcPr>
                </a:tc>
                <a:tc>
                  <a:txBody>
                    <a:bodyPr/>
                    <a:lstStyle/>
                    <a:p>
                      <a:pPr indent="0" lvl="0" marL="0" rtl="0" algn="ctr">
                        <a:spcBef>
                          <a:spcPts val="0"/>
                        </a:spcBef>
                        <a:spcAft>
                          <a:spcPts val="0"/>
                        </a:spcAft>
                        <a:buNone/>
                      </a:pPr>
                      <a:r>
                        <a:rPr lang="en" sz="1000">
                          <a:latin typeface="Century Gothic"/>
                          <a:ea typeface="Century Gothic"/>
                          <a:cs typeface="Century Gothic"/>
                          <a:sym typeface="Century Gothic"/>
                        </a:rPr>
                        <a:t>A1 – A2</a:t>
                      </a:r>
                      <a:endParaRPr sz="1000">
                        <a:latin typeface="Century Gothic"/>
                        <a:ea typeface="Century Gothic"/>
                        <a:cs typeface="Century Gothic"/>
                        <a:sym typeface="Century Gothic"/>
                      </a:endParaRPr>
                    </a:p>
                  </a:txBody>
                  <a:tcPr marT="0" marB="0" marR="68575" marL="68575" anchor="ctr">
                    <a:lnL cap="flat" cmpd="sng" w="6350">
                      <a:solidFill>
                        <a:srgbClr val="999999"/>
                      </a:solidFill>
                      <a:prstDash val="solid"/>
                      <a:round/>
                      <a:headEnd len="sm" w="sm" type="none"/>
                      <a:tailEnd len="sm" w="sm" type="none"/>
                    </a:lnL>
                    <a:lnR cap="flat" cmpd="sng" w="6350">
                      <a:solidFill>
                        <a:srgbClr val="999999"/>
                      </a:solidFill>
                      <a:prstDash val="solid"/>
                      <a:round/>
                      <a:headEnd len="sm" w="sm" type="none"/>
                      <a:tailEnd len="sm" w="sm" type="none"/>
                    </a:lnR>
                    <a:lnT cap="flat" cmpd="sng" w="6350">
                      <a:solidFill>
                        <a:srgbClr val="999999"/>
                      </a:solidFill>
                      <a:prstDash val="solid"/>
                      <a:round/>
                      <a:headEnd len="sm" w="sm" type="none"/>
                      <a:tailEnd len="sm" w="sm" type="none"/>
                    </a:lnT>
                    <a:lnB cap="flat" cmpd="sng" w="6350">
                      <a:solidFill>
                        <a:srgbClr val="999999"/>
                      </a:solidFill>
                      <a:prstDash val="solid"/>
                      <a:round/>
                      <a:headEnd len="sm" w="sm" type="none"/>
                      <a:tailEnd len="sm" w="sm" type="none"/>
                    </a:lnB>
                  </a:tcPr>
                </a:tc>
                <a:tc>
                  <a:txBody>
                    <a:bodyPr/>
                    <a:lstStyle/>
                    <a:p>
                      <a:pPr indent="0" lvl="0" marL="0" rtl="0" algn="ctr">
                        <a:spcBef>
                          <a:spcPts val="0"/>
                        </a:spcBef>
                        <a:spcAft>
                          <a:spcPts val="0"/>
                        </a:spcAft>
                        <a:buNone/>
                      </a:pPr>
                      <a:r>
                        <a:rPr lang="en" sz="1000">
                          <a:latin typeface="Century Gothic"/>
                          <a:ea typeface="Century Gothic"/>
                          <a:cs typeface="Century Gothic"/>
                          <a:sym typeface="Century Gothic"/>
                        </a:rPr>
                        <a:t>3</a:t>
                      </a:r>
                      <a:endParaRPr sz="1000">
                        <a:latin typeface="Century Gothic"/>
                        <a:ea typeface="Century Gothic"/>
                        <a:cs typeface="Century Gothic"/>
                        <a:sym typeface="Century Gothic"/>
                      </a:endParaRPr>
                    </a:p>
                  </a:txBody>
                  <a:tcPr marT="0" marB="0" marR="68575" marL="68575" anchor="ctr">
                    <a:lnL cap="flat" cmpd="sng" w="6350">
                      <a:solidFill>
                        <a:srgbClr val="999999"/>
                      </a:solidFill>
                      <a:prstDash val="solid"/>
                      <a:round/>
                      <a:headEnd len="sm" w="sm" type="none"/>
                      <a:tailEnd len="sm" w="sm" type="none"/>
                    </a:lnL>
                    <a:lnR cap="flat" cmpd="sng" w="6350">
                      <a:solidFill>
                        <a:srgbClr val="999999"/>
                      </a:solidFill>
                      <a:prstDash val="solid"/>
                      <a:round/>
                      <a:headEnd len="sm" w="sm" type="none"/>
                      <a:tailEnd len="sm" w="sm" type="none"/>
                    </a:lnR>
                    <a:lnT cap="flat" cmpd="sng" w="6350">
                      <a:solidFill>
                        <a:srgbClr val="999999"/>
                      </a:solidFill>
                      <a:prstDash val="solid"/>
                      <a:round/>
                      <a:headEnd len="sm" w="sm" type="none"/>
                      <a:tailEnd len="sm" w="sm" type="none"/>
                    </a:lnT>
                    <a:lnB cap="flat" cmpd="sng" w="6350">
                      <a:solidFill>
                        <a:srgbClr val="999999"/>
                      </a:solidFill>
                      <a:prstDash val="solid"/>
                      <a:round/>
                      <a:headEnd len="sm" w="sm" type="none"/>
                      <a:tailEnd len="sm" w="sm" type="none"/>
                    </a:lnB>
                  </a:tcPr>
                </a:tc>
              </a:tr>
            </a:tbl>
          </a:graphicData>
        </a:graphic>
      </p:graphicFrame>
      <p:sp>
        <p:nvSpPr>
          <p:cNvPr id="135" name="Google Shape;135;p22"/>
          <p:cNvSpPr txBox="1"/>
          <p:nvPr/>
        </p:nvSpPr>
        <p:spPr>
          <a:xfrm>
            <a:off x="3251200" y="177088"/>
            <a:ext cx="39597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200">
                <a:solidFill>
                  <a:srgbClr val="666666"/>
                </a:solidFill>
                <a:latin typeface="Zen Kaku Gothic New"/>
                <a:ea typeface="Zen Kaku Gothic New"/>
                <a:cs typeface="Zen Kaku Gothic New"/>
                <a:sym typeface="Zen Kaku Gothic New"/>
              </a:rPr>
              <a:t>TEP ESL1:1で選べるテーマ（教科書）一覧</a:t>
            </a:r>
            <a:endParaRPr b="1" sz="1200">
              <a:solidFill>
                <a:srgbClr val="666666"/>
              </a:solidFill>
              <a:latin typeface="Zen Kaku Gothic New"/>
              <a:ea typeface="Zen Kaku Gothic New"/>
              <a:cs typeface="Zen Kaku Gothic New"/>
              <a:sym typeface="Zen Kaku Gothic New"/>
            </a:endParaRPr>
          </a:p>
        </p:txBody>
      </p:sp>
      <p:pic>
        <p:nvPicPr>
          <p:cNvPr id="136" name="Google Shape;136;p22"/>
          <p:cNvPicPr preferRelativeResize="0"/>
          <p:nvPr/>
        </p:nvPicPr>
        <p:blipFill rotWithShape="1">
          <a:blip r:embed="rId3">
            <a:alphaModFix/>
          </a:blip>
          <a:srcRect b="0" l="0" r="48511" t="0"/>
          <a:stretch/>
        </p:blipFill>
        <p:spPr>
          <a:xfrm>
            <a:off x="413300" y="177100"/>
            <a:ext cx="2031691" cy="2563799"/>
          </a:xfrm>
          <a:prstGeom prst="rect">
            <a:avLst/>
          </a:prstGeom>
          <a:noFill/>
          <a:ln>
            <a:noFill/>
          </a:ln>
        </p:spPr>
      </p:pic>
      <p:pic>
        <p:nvPicPr>
          <p:cNvPr id="137" name="Google Shape;137;p22"/>
          <p:cNvPicPr preferRelativeResize="0"/>
          <p:nvPr/>
        </p:nvPicPr>
        <p:blipFill rotWithShape="1">
          <a:blip r:embed="rId3">
            <a:alphaModFix/>
          </a:blip>
          <a:srcRect b="0" l="51489" r="0" t="0"/>
          <a:stretch/>
        </p:blipFill>
        <p:spPr>
          <a:xfrm>
            <a:off x="651147" y="2571750"/>
            <a:ext cx="1793865" cy="24026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graphicFrame>
        <p:nvGraphicFramePr>
          <p:cNvPr id="142" name="Google Shape;142;p23"/>
          <p:cNvGraphicFramePr/>
          <p:nvPr/>
        </p:nvGraphicFramePr>
        <p:xfrm>
          <a:off x="4479650" y="668875"/>
          <a:ext cx="3000000" cy="3000000"/>
        </p:xfrm>
        <a:graphic>
          <a:graphicData uri="http://schemas.openxmlformats.org/drawingml/2006/table">
            <a:tbl>
              <a:tblPr>
                <a:noFill/>
                <a:tableStyleId>{CE9E786B-A329-4B68-B5F3-535303EB3233}</a:tableStyleId>
              </a:tblPr>
              <a:tblGrid>
                <a:gridCol w="758625"/>
                <a:gridCol w="758625"/>
                <a:gridCol w="794725"/>
                <a:gridCol w="794725"/>
                <a:gridCol w="756125"/>
              </a:tblGrid>
              <a:tr h="373225">
                <a:tc>
                  <a:txBody>
                    <a:bodyPr/>
                    <a:lstStyle/>
                    <a:p>
                      <a:pPr indent="0" lvl="0" marL="0" rtl="0" algn="ctr">
                        <a:spcBef>
                          <a:spcPts val="0"/>
                        </a:spcBef>
                        <a:spcAft>
                          <a:spcPts val="0"/>
                        </a:spcAft>
                        <a:buNone/>
                      </a:pPr>
                      <a:r>
                        <a:rPr b="1" lang="en" sz="900">
                          <a:solidFill>
                            <a:srgbClr val="FFFFFF"/>
                          </a:solidFill>
                          <a:latin typeface="Zen Kaku Gothic New"/>
                          <a:ea typeface="Zen Kaku Gothic New"/>
                          <a:cs typeface="Zen Kaku Gothic New"/>
                          <a:sym typeface="Zen Kaku Gothic New"/>
                        </a:rPr>
                        <a:t>ビジネス 1:1</a:t>
                      </a:r>
                      <a:endParaRPr b="1" sz="900">
                        <a:solidFill>
                          <a:srgbClr val="FFFFFF"/>
                        </a:solidFill>
                        <a:latin typeface="Zen Kaku Gothic New"/>
                        <a:ea typeface="Zen Kaku Gothic New"/>
                        <a:cs typeface="Zen Kaku Gothic New"/>
                        <a:sym typeface="Zen Kaku Gothic New"/>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A61C00"/>
                    </a:solidFill>
                  </a:tcPr>
                </a:tc>
                <a:tc>
                  <a:txBody>
                    <a:bodyPr/>
                    <a:lstStyle/>
                    <a:p>
                      <a:pPr indent="0" lvl="0" marL="0" rtl="0" algn="ctr">
                        <a:spcBef>
                          <a:spcPts val="0"/>
                        </a:spcBef>
                        <a:spcAft>
                          <a:spcPts val="0"/>
                        </a:spcAft>
                        <a:buNone/>
                      </a:pPr>
                      <a:r>
                        <a:rPr b="1" lang="en" sz="900">
                          <a:solidFill>
                            <a:srgbClr val="FFFFFF"/>
                          </a:solidFill>
                          <a:latin typeface="Zen Kaku Gothic New"/>
                          <a:ea typeface="Zen Kaku Gothic New"/>
                          <a:cs typeface="Zen Kaku Gothic New"/>
                          <a:sym typeface="Zen Kaku Gothic New"/>
                        </a:rPr>
                        <a:t>ビジネス</a:t>
                      </a:r>
                      <a:endParaRPr b="1" sz="900">
                        <a:solidFill>
                          <a:srgbClr val="FFFFFF"/>
                        </a:solidFill>
                        <a:latin typeface="Zen Kaku Gothic New"/>
                        <a:ea typeface="Zen Kaku Gothic New"/>
                        <a:cs typeface="Zen Kaku Gothic New"/>
                        <a:sym typeface="Zen Kaku Gothic New"/>
                      </a:endParaRPr>
                    </a:p>
                    <a:p>
                      <a:pPr indent="0" lvl="0" marL="0" rtl="0" algn="ctr">
                        <a:spcBef>
                          <a:spcPts val="0"/>
                        </a:spcBef>
                        <a:spcAft>
                          <a:spcPts val="0"/>
                        </a:spcAft>
                        <a:buNone/>
                      </a:pPr>
                      <a:r>
                        <a:rPr b="1" lang="en" sz="900">
                          <a:solidFill>
                            <a:srgbClr val="FFFFFF"/>
                          </a:solidFill>
                          <a:latin typeface="Zen Kaku Gothic New"/>
                          <a:ea typeface="Zen Kaku Gothic New"/>
                          <a:cs typeface="Zen Kaku Gothic New"/>
                          <a:sym typeface="Zen Kaku Gothic New"/>
                        </a:rPr>
                        <a:t>グループ</a:t>
                      </a:r>
                      <a:endParaRPr b="1" sz="900">
                        <a:solidFill>
                          <a:srgbClr val="FFFFFF"/>
                        </a:solidFill>
                        <a:latin typeface="Zen Kaku Gothic New"/>
                        <a:ea typeface="Zen Kaku Gothic New"/>
                        <a:cs typeface="Zen Kaku Gothic New"/>
                        <a:sym typeface="Zen Kaku Gothic New"/>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A61C00"/>
                    </a:solidFill>
                  </a:tcPr>
                </a:tc>
                <a:tc>
                  <a:txBody>
                    <a:bodyPr/>
                    <a:lstStyle/>
                    <a:p>
                      <a:pPr indent="0" lvl="0" marL="0" rtl="0" algn="ctr">
                        <a:spcBef>
                          <a:spcPts val="0"/>
                        </a:spcBef>
                        <a:spcAft>
                          <a:spcPts val="0"/>
                        </a:spcAft>
                        <a:buNone/>
                      </a:pPr>
                      <a:r>
                        <a:rPr b="1" lang="en" sz="900">
                          <a:solidFill>
                            <a:srgbClr val="FFFFFF"/>
                          </a:solidFill>
                          <a:latin typeface="Zen Kaku Gothic New"/>
                          <a:ea typeface="Zen Kaku Gothic New"/>
                          <a:cs typeface="Zen Kaku Gothic New"/>
                          <a:sym typeface="Zen Kaku Gothic New"/>
                        </a:rPr>
                        <a:t>グループ</a:t>
                      </a:r>
                      <a:endParaRPr b="1" sz="900">
                        <a:solidFill>
                          <a:srgbClr val="FFFFFF"/>
                        </a:solidFill>
                        <a:latin typeface="Zen Kaku Gothic New"/>
                        <a:ea typeface="Zen Kaku Gothic New"/>
                        <a:cs typeface="Zen Kaku Gothic New"/>
                        <a:sym typeface="Zen Kaku Gothic New"/>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434343"/>
                    </a:solidFill>
                  </a:tcPr>
                </a:tc>
                <a:tc>
                  <a:txBody>
                    <a:bodyPr/>
                    <a:lstStyle/>
                    <a:p>
                      <a:pPr indent="0" lvl="0" marL="0" rtl="0" algn="ctr">
                        <a:spcBef>
                          <a:spcPts val="0"/>
                        </a:spcBef>
                        <a:spcAft>
                          <a:spcPts val="0"/>
                        </a:spcAft>
                        <a:buNone/>
                      </a:pPr>
                      <a:r>
                        <a:rPr b="1" lang="en" sz="900">
                          <a:solidFill>
                            <a:srgbClr val="FFFFFF"/>
                          </a:solidFill>
                          <a:latin typeface="Zen Kaku Gothic New"/>
                          <a:ea typeface="Zen Kaku Gothic New"/>
                          <a:cs typeface="Zen Kaku Gothic New"/>
                          <a:sym typeface="Zen Kaku Gothic New"/>
                        </a:rPr>
                        <a:t>イブニング</a:t>
                      </a:r>
                      <a:endParaRPr b="1" sz="900">
                        <a:solidFill>
                          <a:srgbClr val="FFFFFF"/>
                        </a:solidFill>
                        <a:latin typeface="Zen Kaku Gothic New"/>
                        <a:ea typeface="Zen Kaku Gothic New"/>
                        <a:cs typeface="Zen Kaku Gothic New"/>
                        <a:sym typeface="Zen Kaku Gothic New"/>
                      </a:endParaRPr>
                    </a:p>
                    <a:p>
                      <a:pPr indent="0" lvl="0" marL="0" rtl="0" algn="ctr">
                        <a:spcBef>
                          <a:spcPts val="0"/>
                        </a:spcBef>
                        <a:spcAft>
                          <a:spcPts val="0"/>
                        </a:spcAft>
                        <a:buNone/>
                      </a:pPr>
                      <a:r>
                        <a:rPr b="1" lang="en" sz="900">
                          <a:solidFill>
                            <a:srgbClr val="FFFFFF"/>
                          </a:solidFill>
                          <a:latin typeface="Zen Kaku Gothic New"/>
                          <a:ea typeface="Zen Kaku Gothic New"/>
                          <a:cs typeface="Zen Kaku Gothic New"/>
                          <a:sym typeface="Zen Kaku Gothic New"/>
                        </a:rPr>
                        <a:t>グループ</a:t>
                      </a:r>
                      <a:endParaRPr b="1" sz="900">
                        <a:solidFill>
                          <a:srgbClr val="FFFFFF"/>
                        </a:solidFill>
                        <a:latin typeface="Zen Kaku Gothic New"/>
                        <a:ea typeface="Zen Kaku Gothic New"/>
                        <a:cs typeface="Zen Kaku Gothic New"/>
                        <a:sym typeface="Zen Kaku Gothic New"/>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434343"/>
                    </a:solidFill>
                  </a:tcPr>
                </a:tc>
                <a:tc>
                  <a:txBody>
                    <a:bodyPr/>
                    <a:lstStyle/>
                    <a:p>
                      <a:pPr indent="0" lvl="0" marL="0" rtl="0" algn="ctr">
                        <a:spcBef>
                          <a:spcPts val="0"/>
                        </a:spcBef>
                        <a:spcAft>
                          <a:spcPts val="0"/>
                        </a:spcAft>
                        <a:buNone/>
                      </a:pPr>
                      <a:r>
                        <a:rPr b="1" lang="en" sz="900">
                          <a:solidFill>
                            <a:srgbClr val="FFFFFF"/>
                          </a:solidFill>
                          <a:latin typeface="Zen Kaku Gothic New"/>
                          <a:ea typeface="Zen Kaku Gothic New"/>
                          <a:cs typeface="Zen Kaku Gothic New"/>
                          <a:sym typeface="Zen Kaku Gothic New"/>
                        </a:rPr>
                        <a:t>合計</a:t>
                      </a:r>
                      <a:endParaRPr b="1" sz="900">
                        <a:solidFill>
                          <a:srgbClr val="FFFFFF"/>
                        </a:solidFill>
                        <a:latin typeface="Zen Kaku Gothic New"/>
                        <a:ea typeface="Zen Kaku Gothic New"/>
                        <a:cs typeface="Zen Kaku Gothic New"/>
                        <a:sym typeface="Zen Kaku Gothic New"/>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434343"/>
                    </a:solidFill>
                  </a:tcPr>
                </a:tc>
              </a:tr>
              <a:tr h="284375">
                <a:tc>
                  <a:txBody>
                    <a:bodyPr/>
                    <a:lstStyle/>
                    <a:p>
                      <a:pPr indent="0" lvl="0" marL="0" rtl="0" algn="ctr">
                        <a:spcBef>
                          <a:spcPts val="0"/>
                        </a:spcBef>
                        <a:spcAft>
                          <a:spcPts val="0"/>
                        </a:spcAft>
                        <a:buNone/>
                      </a:pPr>
                      <a:r>
                        <a:rPr lang="en" sz="1000">
                          <a:latin typeface="Zen Kaku Gothic New"/>
                          <a:ea typeface="Zen Kaku Gothic New"/>
                          <a:cs typeface="Zen Kaku Gothic New"/>
                          <a:sym typeface="Zen Kaku Gothic New"/>
                        </a:rPr>
                        <a:t>3</a:t>
                      </a:r>
                      <a:endParaRPr sz="1000">
                        <a:latin typeface="Zen Kaku Gothic New"/>
                        <a:ea typeface="Zen Kaku Gothic New"/>
                        <a:cs typeface="Zen Kaku Gothic New"/>
                        <a:sym typeface="Zen Kaku Gothic New"/>
                      </a:endParaRPr>
                    </a:p>
                  </a:txBody>
                  <a:tcPr marT="91425" marB="91425" marR="91425" marL="91425" anchor="ctr">
                    <a:lnR cap="flat" cmpd="sng" w="9525">
                      <a:solidFill>
                        <a:srgbClr val="9E9E9E"/>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rgbClr val="000000"/>
                          </a:solidFill>
                          <a:latin typeface="Zen Kaku Gothic New"/>
                          <a:ea typeface="Zen Kaku Gothic New"/>
                          <a:cs typeface="Zen Kaku Gothic New"/>
                          <a:sym typeface="Zen Kaku Gothic New"/>
                        </a:rPr>
                        <a:t>２</a:t>
                      </a:r>
                      <a:endParaRPr sz="1200">
                        <a:latin typeface="Zen Kaku Gothic New"/>
                        <a:ea typeface="Zen Kaku Gothic New"/>
                        <a:cs typeface="Zen Kaku Gothic New"/>
                        <a:sym typeface="Zen Kaku Gothic New"/>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rgbClr val="000000"/>
                          </a:solidFill>
                          <a:latin typeface="Zen Kaku Gothic New"/>
                          <a:ea typeface="Zen Kaku Gothic New"/>
                          <a:cs typeface="Zen Kaku Gothic New"/>
                          <a:sym typeface="Zen Kaku Gothic New"/>
                        </a:rPr>
                        <a:t>1</a:t>
                      </a:r>
                      <a:endParaRPr sz="1000">
                        <a:latin typeface="Zen Kaku Gothic New"/>
                        <a:ea typeface="Zen Kaku Gothic New"/>
                        <a:cs typeface="Zen Kaku Gothic New"/>
                        <a:sym typeface="Zen Kaku Gothic New"/>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rtl="0" algn="ctr">
                        <a:spcBef>
                          <a:spcPts val="0"/>
                        </a:spcBef>
                        <a:spcAft>
                          <a:spcPts val="0"/>
                        </a:spcAft>
                        <a:buNone/>
                      </a:pPr>
                      <a:r>
                        <a:rPr lang="en" sz="1000">
                          <a:solidFill>
                            <a:srgbClr val="000000"/>
                          </a:solidFill>
                          <a:latin typeface="Zen Kaku Gothic New"/>
                          <a:ea typeface="Zen Kaku Gothic New"/>
                          <a:cs typeface="Zen Kaku Gothic New"/>
                          <a:sym typeface="Zen Kaku Gothic New"/>
                        </a:rPr>
                        <a:t>２</a:t>
                      </a:r>
                      <a:endParaRPr sz="800">
                        <a:latin typeface="Zen Kaku Gothic New"/>
                        <a:ea typeface="Zen Kaku Gothic New"/>
                        <a:cs typeface="Zen Kaku Gothic New"/>
                        <a:sym typeface="Zen Kaku Gothic New"/>
                      </a:endParaRPr>
                    </a:p>
                  </a:txBody>
                  <a:tcPr marT="91425" marB="91425" marR="91425" marL="91425" anchor="ctr">
                    <a:lnL cap="flat" cmpd="sng" w="9525">
                      <a:solidFill>
                        <a:srgbClr val="9E9E9E"/>
                      </a:solidFill>
                      <a:prstDash val="solid"/>
                      <a:round/>
                      <a:headEnd len="sm" w="sm" type="none"/>
                      <a:tailEnd len="sm" w="sm" type="none"/>
                    </a:lnL>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rtl="0" algn="ctr">
                        <a:spcBef>
                          <a:spcPts val="0"/>
                        </a:spcBef>
                        <a:spcAft>
                          <a:spcPts val="0"/>
                        </a:spcAft>
                        <a:buNone/>
                      </a:pPr>
                      <a:r>
                        <a:rPr lang="en" sz="1000">
                          <a:latin typeface="Zen Kaku Gothic New"/>
                          <a:ea typeface="Zen Kaku Gothic New"/>
                          <a:cs typeface="Zen Kaku Gothic New"/>
                          <a:sym typeface="Zen Kaku Gothic New"/>
                        </a:rPr>
                        <a:t>8コマ</a:t>
                      </a:r>
                      <a:endParaRPr sz="1000">
                        <a:latin typeface="Zen Kaku Gothic New"/>
                        <a:ea typeface="Zen Kaku Gothic New"/>
                        <a:cs typeface="Zen Kaku Gothic New"/>
                        <a:sym typeface="Zen Kaku Gothic New"/>
                      </a:endParaRPr>
                    </a:p>
                  </a:txBody>
                  <a:tcPr marT="91425" marB="91425" marR="91425" marL="91425" anchor="ct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bl>
          </a:graphicData>
        </a:graphic>
      </p:graphicFrame>
      <p:sp>
        <p:nvSpPr>
          <p:cNvPr id="143" name="Google Shape;143;p23"/>
          <p:cNvSpPr txBox="1"/>
          <p:nvPr/>
        </p:nvSpPr>
        <p:spPr>
          <a:xfrm>
            <a:off x="507652" y="725775"/>
            <a:ext cx="3623400" cy="526200"/>
          </a:xfrm>
          <a:prstGeom prst="rect">
            <a:avLst/>
          </a:prstGeom>
          <a:noFill/>
          <a:ln>
            <a:noFill/>
          </a:ln>
        </p:spPr>
        <p:txBody>
          <a:bodyPr anchorCtr="0" anchor="t" bIns="113750" lIns="113750" spcFirstLastPara="1" rIns="113750" wrap="square" tIns="113750">
            <a:noAutofit/>
          </a:bodyPr>
          <a:lstStyle/>
          <a:p>
            <a:pPr indent="0" lvl="0" marL="0" rtl="0" algn="ctr">
              <a:lnSpc>
                <a:spcPct val="95000"/>
              </a:lnSpc>
              <a:spcBef>
                <a:spcPts val="0"/>
              </a:spcBef>
              <a:spcAft>
                <a:spcPts val="0"/>
              </a:spcAft>
              <a:buSzPts val="688"/>
              <a:buNone/>
            </a:pPr>
            <a:r>
              <a:rPr b="1" lang="en" sz="1262">
                <a:solidFill>
                  <a:srgbClr val="666666"/>
                </a:solidFill>
              </a:rPr>
              <a:t>Business Master</a:t>
            </a:r>
            <a:endParaRPr b="1" sz="1262">
              <a:solidFill>
                <a:srgbClr val="666666"/>
              </a:solidFill>
            </a:endParaRPr>
          </a:p>
          <a:p>
            <a:pPr indent="0" lvl="0" marL="0" rtl="0" algn="ctr">
              <a:lnSpc>
                <a:spcPct val="95000"/>
              </a:lnSpc>
              <a:spcBef>
                <a:spcPts val="0"/>
              </a:spcBef>
              <a:spcAft>
                <a:spcPts val="0"/>
              </a:spcAft>
              <a:buSzPts val="688"/>
              <a:buNone/>
            </a:pPr>
            <a:r>
              <a:rPr b="1" lang="en" sz="991">
                <a:solidFill>
                  <a:srgbClr val="666666"/>
                </a:solidFill>
              </a:rPr>
              <a:t>- ガチでビジネス英語を学びたい人向けのコース</a:t>
            </a:r>
            <a:r>
              <a:rPr b="1" lang="en" sz="1054">
                <a:solidFill>
                  <a:srgbClr val="666666"/>
                </a:solidFill>
              </a:rPr>
              <a:t>-</a:t>
            </a:r>
            <a:endParaRPr b="1" sz="1054">
              <a:solidFill>
                <a:srgbClr val="666666"/>
              </a:solidFill>
            </a:endParaRPr>
          </a:p>
        </p:txBody>
      </p:sp>
      <p:sp>
        <p:nvSpPr>
          <p:cNvPr id="144" name="Google Shape;144;p23"/>
          <p:cNvSpPr txBox="1"/>
          <p:nvPr/>
        </p:nvSpPr>
        <p:spPr>
          <a:xfrm>
            <a:off x="241550" y="2121750"/>
            <a:ext cx="4155600" cy="526200"/>
          </a:xfrm>
          <a:prstGeom prst="rect">
            <a:avLst/>
          </a:prstGeom>
          <a:noFill/>
          <a:ln>
            <a:noFill/>
          </a:ln>
        </p:spPr>
        <p:txBody>
          <a:bodyPr anchorCtr="0" anchor="t" bIns="113750" lIns="113750" spcFirstLastPara="1" rIns="113750" wrap="square" tIns="113750">
            <a:noAutofit/>
          </a:bodyPr>
          <a:lstStyle/>
          <a:p>
            <a:pPr indent="0" lvl="0" marL="0" rtl="0" algn="ctr">
              <a:lnSpc>
                <a:spcPct val="95000"/>
              </a:lnSpc>
              <a:spcBef>
                <a:spcPts val="0"/>
              </a:spcBef>
              <a:spcAft>
                <a:spcPts val="0"/>
              </a:spcAft>
              <a:buSzPts val="688"/>
              <a:buNone/>
            </a:pPr>
            <a:r>
              <a:rPr b="1" lang="en" sz="1462">
                <a:solidFill>
                  <a:srgbClr val="666666"/>
                </a:solidFill>
                <a:latin typeface="Zen Kaku Gothic New"/>
                <a:ea typeface="Zen Kaku Gothic New"/>
                <a:cs typeface="Zen Kaku Gothic New"/>
                <a:sym typeface="Zen Kaku Gothic New"/>
              </a:rPr>
              <a:t>Focus Biz</a:t>
            </a:r>
            <a:endParaRPr b="1" sz="1462">
              <a:solidFill>
                <a:srgbClr val="666666"/>
              </a:solidFill>
              <a:latin typeface="Zen Kaku Gothic New"/>
              <a:ea typeface="Zen Kaku Gothic New"/>
              <a:cs typeface="Zen Kaku Gothic New"/>
              <a:sym typeface="Zen Kaku Gothic New"/>
            </a:endParaRPr>
          </a:p>
          <a:p>
            <a:pPr indent="0" lvl="0" marL="0" rtl="0" algn="ctr">
              <a:lnSpc>
                <a:spcPct val="95000"/>
              </a:lnSpc>
              <a:spcBef>
                <a:spcPts val="0"/>
              </a:spcBef>
              <a:spcAft>
                <a:spcPts val="0"/>
              </a:spcAft>
              <a:buSzPts val="688"/>
              <a:buNone/>
            </a:pPr>
            <a:r>
              <a:rPr b="1" lang="en" sz="991">
                <a:solidFill>
                  <a:srgbClr val="666666"/>
                </a:solidFill>
                <a:latin typeface="Zen Kaku Gothic New"/>
                <a:ea typeface="Zen Kaku Gothic New"/>
                <a:cs typeface="Zen Kaku Gothic New"/>
                <a:sym typeface="Zen Kaku Gothic New"/>
              </a:rPr>
              <a:t>- 働きながら英語を学びたい社会人のためのコース</a:t>
            </a:r>
            <a:r>
              <a:rPr b="1" lang="en" sz="1054">
                <a:solidFill>
                  <a:srgbClr val="666666"/>
                </a:solidFill>
                <a:latin typeface="Zen Kaku Gothic New"/>
                <a:ea typeface="Zen Kaku Gothic New"/>
                <a:cs typeface="Zen Kaku Gothic New"/>
                <a:sym typeface="Zen Kaku Gothic New"/>
              </a:rPr>
              <a:t>-</a:t>
            </a:r>
            <a:endParaRPr b="1" sz="1054">
              <a:solidFill>
                <a:srgbClr val="666666"/>
              </a:solidFill>
              <a:latin typeface="Zen Kaku Gothic New"/>
              <a:ea typeface="Zen Kaku Gothic New"/>
              <a:cs typeface="Zen Kaku Gothic New"/>
              <a:sym typeface="Zen Kaku Gothic New"/>
            </a:endParaRPr>
          </a:p>
        </p:txBody>
      </p:sp>
      <p:graphicFrame>
        <p:nvGraphicFramePr>
          <p:cNvPr id="145" name="Google Shape;145;p23"/>
          <p:cNvGraphicFramePr/>
          <p:nvPr/>
        </p:nvGraphicFramePr>
        <p:xfrm>
          <a:off x="4479638" y="1897975"/>
          <a:ext cx="3000000" cy="3000000"/>
        </p:xfrm>
        <a:graphic>
          <a:graphicData uri="http://schemas.openxmlformats.org/drawingml/2006/table">
            <a:tbl>
              <a:tblPr>
                <a:noFill/>
                <a:tableStyleId>{CE9E786B-A329-4B68-B5F3-535303EB3233}</a:tableStyleId>
              </a:tblPr>
              <a:tblGrid>
                <a:gridCol w="1326575"/>
                <a:gridCol w="1270200"/>
                <a:gridCol w="1266050"/>
              </a:tblGrid>
              <a:tr h="307175">
                <a:tc>
                  <a:txBody>
                    <a:bodyPr/>
                    <a:lstStyle/>
                    <a:p>
                      <a:pPr indent="0" lvl="0" marL="0" rtl="0" algn="ctr">
                        <a:spcBef>
                          <a:spcPts val="0"/>
                        </a:spcBef>
                        <a:spcAft>
                          <a:spcPts val="0"/>
                        </a:spcAft>
                        <a:buNone/>
                      </a:pPr>
                      <a:r>
                        <a:rPr b="1" lang="en" sz="900">
                          <a:solidFill>
                            <a:srgbClr val="FFFFFF"/>
                          </a:solidFill>
                          <a:latin typeface="Zen Kaku Gothic New"/>
                          <a:ea typeface="Zen Kaku Gothic New"/>
                          <a:cs typeface="Zen Kaku Gothic New"/>
                          <a:sym typeface="Zen Kaku Gothic New"/>
                        </a:rPr>
                        <a:t>コース</a:t>
                      </a:r>
                      <a:endParaRPr b="1" sz="900">
                        <a:solidFill>
                          <a:srgbClr val="FFFFFF"/>
                        </a:solidFill>
                        <a:latin typeface="Zen Kaku Gothic New"/>
                        <a:ea typeface="Zen Kaku Gothic New"/>
                        <a:cs typeface="Zen Kaku Gothic New"/>
                        <a:sym typeface="Zen Kaku Gothic New"/>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434343"/>
                    </a:solidFill>
                  </a:tcPr>
                </a:tc>
                <a:tc>
                  <a:txBody>
                    <a:bodyPr/>
                    <a:lstStyle/>
                    <a:p>
                      <a:pPr indent="0" lvl="0" marL="0" rtl="0" algn="ctr">
                        <a:spcBef>
                          <a:spcPts val="0"/>
                        </a:spcBef>
                        <a:spcAft>
                          <a:spcPts val="0"/>
                        </a:spcAft>
                        <a:buNone/>
                      </a:pPr>
                      <a:r>
                        <a:rPr b="1" lang="en" sz="900">
                          <a:solidFill>
                            <a:srgbClr val="FFFFFF"/>
                          </a:solidFill>
                          <a:latin typeface="Zen Kaku Gothic New"/>
                          <a:ea typeface="Zen Kaku Gothic New"/>
                          <a:cs typeface="Zen Kaku Gothic New"/>
                          <a:sym typeface="Zen Kaku Gothic New"/>
                        </a:rPr>
                        <a:t>ビジネス 1:1</a:t>
                      </a:r>
                      <a:endParaRPr b="1" sz="900">
                        <a:solidFill>
                          <a:srgbClr val="FFFFFF"/>
                        </a:solidFill>
                        <a:latin typeface="Zen Kaku Gothic New"/>
                        <a:ea typeface="Zen Kaku Gothic New"/>
                        <a:cs typeface="Zen Kaku Gothic New"/>
                        <a:sym typeface="Zen Kaku Gothic New"/>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A61C00"/>
                    </a:solidFill>
                  </a:tcPr>
                </a:tc>
                <a:tc>
                  <a:txBody>
                    <a:bodyPr/>
                    <a:lstStyle/>
                    <a:p>
                      <a:pPr indent="0" lvl="0" marL="0" rtl="0" algn="ctr">
                        <a:spcBef>
                          <a:spcPts val="0"/>
                        </a:spcBef>
                        <a:spcAft>
                          <a:spcPts val="0"/>
                        </a:spcAft>
                        <a:buNone/>
                      </a:pPr>
                      <a:r>
                        <a:rPr b="1" lang="en" sz="900">
                          <a:solidFill>
                            <a:srgbClr val="FFFFFF"/>
                          </a:solidFill>
                          <a:latin typeface="Zen Kaku Gothic New"/>
                          <a:ea typeface="Zen Kaku Gothic New"/>
                          <a:cs typeface="Zen Kaku Gothic New"/>
                          <a:sym typeface="Zen Kaku Gothic New"/>
                        </a:rPr>
                        <a:t>合計</a:t>
                      </a:r>
                      <a:endParaRPr b="1" sz="900">
                        <a:solidFill>
                          <a:srgbClr val="FFFFFF"/>
                        </a:solidFill>
                        <a:latin typeface="Zen Kaku Gothic New"/>
                        <a:ea typeface="Zen Kaku Gothic New"/>
                        <a:cs typeface="Zen Kaku Gothic New"/>
                        <a:sym typeface="Zen Kaku Gothic New"/>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434343"/>
                    </a:solidFill>
                  </a:tcPr>
                </a:tc>
              </a:tr>
              <a:tr h="307175">
                <a:tc>
                  <a:txBody>
                    <a:bodyPr/>
                    <a:lstStyle/>
                    <a:p>
                      <a:pPr indent="0" lvl="0" marL="0" rtl="0" algn="ctr">
                        <a:spcBef>
                          <a:spcPts val="0"/>
                        </a:spcBef>
                        <a:spcAft>
                          <a:spcPts val="0"/>
                        </a:spcAft>
                        <a:buNone/>
                      </a:pPr>
                      <a:r>
                        <a:rPr lang="en" sz="1000">
                          <a:latin typeface="Zen Kaku Gothic New"/>
                          <a:ea typeface="Zen Kaku Gothic New"/>
                          <a:cs typeface="Zen Kaku Gothic New"/>
                          <a:sym typeface="Zen Kaku Gothic New"/>
                        </a:rPr>
                        <a:t>Focus Biz 3</a:t>
                      </a:r>
                      <a:endParaRPr sz="1000">
                        <a:latin typeface="Zen Kaku Gothic New"/>
                        <a:ea typeface="Zen Kaku Gothic New"/>
                        <a:cs typeface="Zen Kaku Gothic New"/>
                        <a:sym typeface="Zen Kaku Gothic New"/>
                      </a:endParaRPr>
                    </a:p>
                  </a:txBody>
                  <a:tcPr marT="91425" marB="91425" marR="91425" marL="91425" anchor="ct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rtl="0" algn="ctr">
                        <a:spcBef>
                          <a:spcPts val="0"/>
                        </a:spcBef>
                        <a:spcAft>
                          <a:spcPts val="0"/>
                        </a:spcAft>
                        <a:buNone/>
                      </a:pPr>
                      <a:r>
                        <a:rPr lang="en" sz="1000">
                          <a:latin typeface="Zen Kaku Gothic New"/>
                          <a:ea typeface="Zen Kaku Gothic New"/>
                          <a:cs typeface="Zen Kaku Gothic New"/>
                          <a:sym typeface="Zen Kaku Gothic New"/>
                        </a:rPr>
                        <a:t>3</a:t>
                      </a:r>
                      <a:endParaRPr sz="1000">
                        <a:latin typeface="Zen Kaku Gothic New"/>
                        <a:ea typeface="Zen Kaku Gothic New"/>
                        <a:cs typeface="Zen Kaku Gothic New"/>
                        <a:sym typeface="Zen Kaku Gothic New"/>
                      </a:endParaRPr>
                    </a:p>
                  </a:txBody>
                  <a:tcPr marT="91425" marB="91425" marR="91425" marL="91425" anchor="ctr">
                    <a:lnR cap="flat" cmpd="sng" w="9525">
                      <a:solidFill>
                        <a:srgbClr val="9E9E9E"/>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rtl="0" algn="ctr">
                        <a:spcBef>
                          <a:spcPts val="0"/>
                        </a:spcBef>
                        <a:spcAft>
                          <a:spcPts val="0"/>
                        </a:spcAft>
                        <a:buNone/>
                      </a:pPr>
                      <a:r>
                        <a:rPr lang="en" sz="1000">
                          <a:latin typeface="Zen Kaku Gothic New"/>
                          <a:ea typeface="Zen Kaku Gothic New"/>
                          <a:cs typeface="Zen Kaku Gothic New"/>
                          <a:sym typeface="Zen Kaku Gothic New"/>
                        </a:rPr>
                        <a:t>3コマ</a:t>
                      </a:r>
                      <a:endParaRPr sz="1000">
                        <a:latin typeface="Zen Kaku Gothic New"/>
                        <a:ea typeface="Zen Kaku Gothic New"/>
                        <a:cs typeface="Zen Kaku Gothic New"/>
                        <a:sym typeface="Zen Kaku Gothic New"/>
                      </a:endParaRPr>
                    </a:p>
                  </a:txBody>
                  <a:tcPr marT="91425" marB="91425" marR="91425" marL="91425" anchor="ctr">
                    <a:lnL cap="flat" cmpd="sng" w="9525">
                      <a:solidFill>
                        <a:srgbClr val="9E9E9E"/>
                      </a:solidFill>
                      <a:prstDash val="solid"/>
                      <a:round/>
                      <a:headEnd len="sm" w="sm" type="none"/>
                      <a:tailEnd len="sm" w="sm" type="none"/>
                    </a:lnL>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307175">
                <a:tc>
                  <a:txBody>
                    <a:bodyPr/>
                    <a:lstStyle/>
                    <a:p>
                      <a:pPr indent="0" lvl="0" marL="0" rtl="0" algn="ctr">
                        <a:spcBef>
                          <a:spcPts val="0"/>
                        </a:spcBef>
                        <a:spcAft>
                          <a:spcPts val="0"/>
                        </a:spcAft>
                        <a:buClr>
                          <a:srgbClr val="000000"/>
                        </a:buClr>
                        <a:buSzPts val="1100"/>
                        <a:buFont typeface="Arial"/>
                        <a:buNone/>
                      </a:pPr>
                      <a:r>
                        <a:rPr lang="en" sz="1000">
                          <a:solidFill>
                            <a:srgbClr val="000000"/>
                          </a:solidFill>
                          <a:latin typeface="Zen Kaku Gothic New"/>
                          <a:ea typeface="Zen Kaku Gothic New"/>
                          <a:cs typeface="Zen Kaku Gothic New"/>
                          <a:sym typeface="Zen Kaku Gothic New"/>
                        </a:rPr>
                        <a:t>Focus Biz 4</a:t>
                      </a:r>
                      <a:endParaRPr sz="1000">
                        <a:latin typeface="Zen Kaku Gothic New"/>
                        <a:ea typeface="Zen Kaku Gothic New"/>
                        <a:cs typeface="Zen Kaku Gothic New"/>
                        <a:sym typeface="Zen Kaku Gothic New"/>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rtl="0" algn="ctr">
                        <a:spcBef>
                          <a:spcPts val="0"/>
                        </a:spcBef>
                        <a:spcAft>
                          <a:spcPts val="0"/>
                        </a:spcAft>
                        <a:buNone/>
                      </a:pPr>
                      <a:r>
                        <a:rPr lang="en" sz="1000">
                          <a:latin typeface="Zen Kaku Gothic New"/>
                          <a:ea typeface="Zen Kaku Gothic New"/>
                          <a:cs typeface="Zen Kaku Gothic New"/>
                          <a:sym typeface="Zen Kaku Gothic New"/>
                        </a:rPr>
                        <a:t>4</a:t>
                      </a:r>
                      <a:endParaRPr sz="1000">
                        <a:latin typeface="Zen Kaku Gothic New"/>
                        <a:ea typeface="Zen Kaku Gothic New"/>
                        <a:cs typeface="Zen Kaku Gothic New"/>
                        <a:sym typeface="Zen Kaku Gothic New"/>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rtl="0" algn="ctr">
                        <a:spcBef>
                          <a:spcPts val="0"/>
                        </a:spcBef>
                        <a:spcAft>
                          <a:spcPts val="0"/>
                        </a:spcAft>
                        <a:buNone/>
                      </a:pPr>
                      <a:r>
                        <a:rPr lang="en" sz="1000">
                          <a:latin typeface="Zen Kaku Gothic New"/>
                          <a:ea typeface="Zen Kaku Gothic New"/>
                          <a:cs typeface="Zen Kaku Gothic New"/>
                          <a:sym typeface="Zen Kaku Gothic New"/>
                        </a:rPr>
                        <a:t>4 コマ</a:t>
                      </a:r>
                      <a:endParaRPr sz="1000">
                        <a:latin typeface="Zen Kaku Gothic New"/>
                        <a:ea typeface="Zen Kaku Gothic New"/>
                        <a:cs typeface="Zen Kaku Gothic New"/>
                        <a:sym typeface="Zen Kaku Gothic New"/>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bl>
          </a:graphicData>
        </a:graphic>
      </p:graphicFrame>
      <p:sp>
        <p:nvSpPr>
          <p:cNvPr id="146" name="Google Shape;146;p23"/>
          <p:cNvSpPr txBox="1"/>
          <p:nvPr/>
        </p:nvSpPr>
        <p:spPr>
          <a:xfrm>
            <a:off x="249650" y="3644450"/>
            <a:ext cx="4155600" cy="526200"/>
          </a:xfrm>
          <a:prstGeom prst="rect">
            <a:avLst/>
          </a:prstGeom>
          <a:noFill/>
          <a:ln>
            <a:noFill/>
          </a:ln>
        </p:spPr>
        <p:txBody>
          <a:bodyPr anchorCtr="0" anchor="t" bIns="113750" lIns="113750" spcFirstLastPara="1" rIns="113750" wrap="square" tIns="113750">
            <a:noAutofit/>
          </a:bodyPr>
          <a:lstStyle/>
          <a:p>
            <a:pPr indent="0" lvl="0" marL="0" rtl="0" algn="ctr">
              <a:lnSpc>
                <a:spcPct val="115000"/>
              </a:lnSpc>
              <a:spcBef>
                <a:spcPts val="0"/>
              </a:spcBef>
              <a:spcAft>
                <a:spcPts val="0"/>
              </a:spcAft>
              <a:buClr>
                <a:schemeClr val="dk1"/>
              </a:buClr>
              <a:buSzPts val="1100"/>
              <a:buFont typeface="Arial"/>
              <a:buNone/>
            </a:pPr>
            <a:r>
              <a:rPr b="1" lang="en">
                <a:solidFill>
                  <a:srgbClr val="666666"/>
                </a:solidFill>
                <a:latin typeface="Zen Kaku Gothic New"/>
                <a:ea typeface="Zen Kaku Gothic New"/>
                <a:cs typeface="Zen Kaku Gothic New"/>
                <a:sym typeface="Zen Kaku Gothic New"/>
              </a:rPr>
              <a:t>Active Senior ESL</a:t>
            </a:r>
            <a:r>
              <a:rPr b="1" lang="en" sz="844">
                <a:solidFill>
                  <a:srgbClr val="666666"/>
                </a:solidFill>
                <a:latin typeface="Zen Kaku Gothic New"/>
                <a:ea typeface="Zen Kaku Gothic New"/>
                <a:cs typeface="Zen Kaku Gothic New"/>
                <a:sym typeface="Zen Kaku Gothic New"/>
              </a:rPr>
              <a:t>（40歳以上限定）</a:t>
            </a:r>
            <a:endParaRPr b="1" sz="844">
              <a:solidFill>
                <a:srgbClr val="666666"/>
              </a:solidFill>
              <a:latin typeface="Zen Kaku Gothic New"/>
              <a:ea typeface="Zen Kaku Gothic New"/>
              <a:cs typeface="Zen Kaku Gothic New"/>
              <a:sym typeface="Zen Kaku Gothic New"/>
            </a:endParaRPr>
          </a:p>
          <a:p>
            <a:pPr indent="0" lvl="0" marL="0" rtl="0" algn="ctr">
              <a:lnSpc>
                <a:spcPct val="115000"/>
              </a:lnSpc>
              <a:spcBef>
                <a:spcPts val="0"/>
              </a:spcBef>
              <a:spcAft>
                <a:spcPts val="0"/>
              </a:spcAft>
              <a:buClr>
                <a:schemeClr val="dk1"/>
              </a:buClr>
              <a:buSzPts val="1100"/>
              <a:buFont typeface="Arial"/>
              <a:buNone/>
            </a:pPr>
            <a:r>
              <a:rPr b="1" lang="en" sz="1066">
                <a:solidFill>
                  <a:srgbClr val="666666"/>
                </a:solidFill>
                <a:latin typeface="Zen Kaku Gothic New"/>
                <a:ea typeface="Zen Kaku Gothic New"/>
                <a:cs typeface="Zen Kaku Gothic New"/>
                <a:sym typeface="Zen Kaku Gothic New"/>
              </a:rPr>
              <a:t>- 軽めのコースで学びたいシニア向け</a:t>
            </a:r>
            <a:r>
              <a:rPr b="1" lang="en" sz="1166">
                <a:solidFill>
                  <a:srgbClr val="666666"/>
                </a:solidFill>
                <a:latin typeface="Zen Kaku Gothic New"/>
                <a:ea typeface="Zen Kaku Gothic New"/>
                <a:cs typeface="Zen Kaku Gothic New"/>
                <a:sym typeface="Zen Kaku Gothic New"/>
              </a:rPr>
              <a:t>-</a:t>
            </a:r>
            <a:endParaRPr b="1" sz="1166">
              <a:solidFill>
                <a:srgbClr val="666666"/>
              </a:solidFill>
              <a:latin typeface="Zen Kaku Gothic New"/>
              <a:ea typeface="Zen Kaku Gothic New"/>
              <a:cs typeface="Zen Kaku Gothic New"/>
              <a:sym typeface="Zen Kaku Gothic New"/>
            </a:endParaRPr>
          </a:p>
          <a:p>
            <a:pPr indent="0" lvl="0" marL="0" rtl="0" algn="ctr">
              <a:lnSpc>
                <a:spcPct val="95000"/>
              </a:lnSpc>
              <a:spcBef>
                <a:spcPts val="0"/>
              </a:spcBef>
              <a:spcAft>
                <a:spcPts val="0"/>
              </a:spcAft>
              <a:buSzPts val="688"/>
              <a:buNone/>
            </a:pPr>
            <a:r>
              <a:t/>
            </a:r>
            <a:endParaRPr b="1" sz="1462">
              <a:solidFill>
                <a:srgbClr val="666666"/>
              </a:solidFill>
              <a:latin typeface="Zen Kaku Gothic New"/>
              <a:ea typeface="Zen Kaku Gothic New"/>
              <a:cs typeface="Zen Kaku Gothic New"/>
              <a:sym typeface="Zen Kaku Gothic New"/>
            </a:endParaRPr>
          </a:p>
        </p:txBody>
      </p:sp>
      <p:graphicFrame>
        <p:nvGraphicFramePr>
          <p:cNvPr id="147" name="Google Shape;147;p23"/>
          <p:cNvGraphicFramePr/>
          <p:nvPr/>
        </p:nvGraphicFramePr>
        <p:xfrm>
          <a:off x="4479638" y="3439200"/>
          <a:ext cx="3000000" cy="3000000"/>
        </p:xfrm>
        <a:graphic>
          <a:graphicData uri="http://schemas.openxmlformats.org/drawingml/2006/table">
            <a:tbl>
              <a:tblPr>
                <a:noFill/>
                <a:tableStyleId>{CE9E786B-A329-4B68-B5F3-535303EB3233}</a:tableStyleId>
              </a:tblPr>
              <a:tblGrid>
                <a:gridCol w="1326575"/>
                <a:gridCol w="1270200"/>
                <a:gridCol w="1266050"/>
              </a:tblGrid>
              <a:tr h="307175">
                <a:tc>
                  <a:txBody>
                    <a:bodyPr/>
                    <a:lstStyle/>
                    <a:p>
                      <a:pPr indent="0" lvl="0" marL="0" rtl="0" algn="ctr">
                        <a:spcBef>
                          <a:spcPts val="0"/>
                        </a:spcBef>
                        <a:spcAft>
                          <a:spcPts val="0"/>
                        </a:spcAft>
                        <a:buNone/>
                      </a:pPr>
                      <a:r>
                        <a:rPr b="1" lang="en" sz="900">
                          <a:solidFill>
                            <a:srgbClr val="FFFFFF"/>
                          </a:solidFill>
                          <a:latin typeface="Zen Kaku Gothic New"/>
                          <a:ea typeface="Zen Kaku Gothic New"/>
                          <a:cs typeface="Zen Kaku Gothic New"/>
                          <a:sym typeface="Zen Kaku Gothic New"/>
                        </a:rPr>
                        <a:t>コース</a:t>
                      </a:r>
                      <a:endParaRPr b="1" sz="900">
                        <a:solidFill>
                          <a:srgbClr val="FFFFFF"/>
                        </a:solidFill>
                        <a:latin typeface="Zen Kaku Gothic New"/>
                        <a:ea typeface="Zen Kaku Gothic New"/>
                        <a:cs typeface="Zen Kaku Gothic New"/>
                        <a:sym typeface="Zen Kaku Gothic New"/>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434343"/>
                    </a:solidFill>
                  </a:tcPr>
                </a:tc>
                <a:tc>
                  <a:txBody>
                    <a:bodyPr/>
                    <a:lstStyle/>
                    <a:p>
                      <a:pPr indent="0" lvl="0" marL="0" rtl="0" algn="ctr">
                        <a:spcBef>
                          <a:spcPts val="0"/>
                        </a:spcBef>
                        <a:spcAft>
                          <a:spcPts val="0"/>
                        </a:spcAft>
                        <a:buNone/>
                      </a:pPr>
                      <a:r>
                        <a:rPr b="1" lang="en" sz="900">
                          <a:solidFill>
                            <a:srgbClr val="FFFFFF"/>
                          </a:solidFill>
                          <a:latin typeface="Zen Kaku Gothic New"/>
                          <a:ea typeface="Zen Kaku Gothic New"/>
                          <a:cs typeface="Zen Kaku Gothic New"/>
                          <a:sym typeface="Zen Kaku Gothic New"/>
                        </a:rPr>
                        <a:t>1:1</a:t>
                      </a:r>
                      <a:endParaRPr b="1" sz="900">
                        <a:solidFill>
                          <a:srgbClr val="FFFFFF"/>
                        </a:solidFill>
                        <a:latin typeface="Zen Kaku Gothic New"/>
                        <a:ea typeface="Zen Kaku Gothic New"/>
                        <a:cs typeface="Zen Kaku Gothic New"/>
                        <a:sym typeface="Zen Kaku Gothic New"/>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434343"/>
                    </a:solidFill>
                  </a:tcPr>
                </a:tc>
                <a:tc>
                  <a:txBody>
                    <a:bodyPr/>
                    <a:lstStyle/>
                    <a:p>
                      <a:pPr indent="0" lvl="0" marL="0" rtl="0" algn="ctr">
                        <a:spcBef>
                          <a:spcPts val="0"/>
                        </a:spcBef>
                        <a:spcAft>
                          <a:spcPts val="0"/>
                        </a:spcAft>
                        <a:buNone/>
                      </a:pPr>
                      <a:r>
                        <a:rPr b="1" lang="en" sz="900">
                          <a:solidFill>
                            <a:srgbClr val="FFFFFF"/>
                          </a:solidFill>
                          <a:latin typeface="Zen Kaku Gothic New"/>
                          <a:ea typeface="Zen Kaku Gothic New"/>
                          <a:cs typeface="Zen Kaku Gothic New"/>
                          <a:sym typeface="Zen Kaku Gothic New"/>
                        </a:rPr>
                        <a:t>合計</a:t>
                      </a:r>
                      <a:endParaRPr b="1" sz="900">
                        <a:solidFill>
                          <a:srgbClr val="FFFFFF"/>
                        </a:solidFill>
                        <a:latin typeface="Zen Kaku Gothic New"/>
                        <a:ea typeface="Zen Kaku Gothic New"/>
                        <a:cs typeface="Zen Kaku Gothic New"/>
                        <a:sym typeface="Zen Kaku Gothic New"/>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434343"/>
                    </a:solidFill>
                  </a:tcPr>
                </a:tc>
              </a:tr>
              <a:tr h="307175">
                <a:tc>
                  <a:txBody>
                    <a:bodyPr/>
                    <a:lstStyle/>
                    <a:p>
                      <a:pPr indent="0" lvl="0" marL="0" rtl="0" algn="ctr">
                        <a:spcBef>
                          <a:spcPts val="0"/>
                        </a:spcBef>
                        <a:spcAft>
                          <a:spcPts val="0"/>
                        </a:spcAft>
                        <a:buNone/>
                      </a:pPr>
                      <a:r>
                        <a:rPr lang="en" sz="1000">
                          <a:latin typeface="Zen Kaku Gothic New"/>
                          <a:ea typeface="Zen Kaku Gothic New"/>
                          <a:cs typeface="Zen Kaku Gothic New"/>
                          <a:sym typeface="Zen Kaku Gothic New"/>
                        </a:rPr>
                        <a:t>Active Senior 3</a:t>
                      </a:r>
                      <a:endParaRPr sz="1000">
                        <a:latin typeface="Zen Kaku Gothic New"/>
                        <a:ea typeface="Zen Kaku Gothic New"/>
                        <a:cs typeface="Zen Kaku Gothic New"/>
                        <a:sym typeface="Zen Kaku Gothic New"/>
                      </a:endParaRPr>
                    </a:p>
                  </a:txBody>
                  <a:tcPr marT="91425" marB="91425" marR="91425" marL="91425" anchor="ct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rtl="0" algn="ctr">
                        <a:spcBef>
                          <a:spcPts val="0"/>
                        </a:spcBef>
                        <a:spcAft>
                          <a:spcPts val="0"/>
                        </a:spcAft>
                        <a:buNone/>
                      </a:pPr>
                      <a:r>
                        <a:rPr lang="en" sz="1000">
                          <a:latin typeface="Zen Kaku Gothic New"/>
                          <a:ea typeface="Zen Kaku Gothic New"/>
                          <a:cs typeface="Zen Kaku Gothic New"/>
                          <a:sym typeface="Zen Kaku Gothic New"/>
                        </a:rPr>
                        <a:t>3</a:t>
                      </a:r>
                      <a:endParaRPr sz="1000">
                        <a:latin typeface="Zen Kaku Gothic New"/>
                        <a:ea typeface="Zen Kaku Gothic New"/>
                        <a:cs typeface="Zen Kaku Gothic New"/>
                        <a:sym typeface="Zen Kaku Gothic New"/>
                      </a:endParaRPr>
                    </a:p>
                  </a:txBody>
                  <a:tcPr marT="91425" marB="91425" marR="91425" marL="91425" anchor="ctr">
                    <a:lnR cap="flat" cmpd="sng" w="9525">
                      <a:solidFill>
                        <a:srgbClr val="9E9E9E"/>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rtl="0" algn="ctr">
                        <a:spcBef>
                          <a:spcPts val="0"/>
                        </a:spcBef>
                        <a:spcAft>
                          <a:spcPts val="0"/>
                        </a:spcAft>
                        <a:buNone/>
                      </a:pPr>
                      <a:r>
                        <a:rPr lang="en" sz="1000">
                          <a:latin typeface="Zen Kaku Gothic New"/>
                          <a:ea typeface="Zen Kaku Gothic New"/>
                          <a:cs typeface="Zen Kaku Gothic New"/>
                          <a:sym typeface="Zen Kaku Gothic New"/>
                        </a:rPr>
                        <a:t>3コマ</a:t>
                      </a:r>
                      <a:endParaRPr sz="1000">
                        <a:latin typeface="Zen Kaku Gothic New"/>
                        <a:ea typeface="Zen Kaku Gothic New"/>
                        <a:cs typeface="Zen Kaku Gothic New"/>
                        <a:sym typeface="Zen Kaku Gothic New"/>
                      </a:endParaRPr>
                    </a:p>
                  </a:txBody>
                  <a:tcPr marT="91425" marB="91425" marR="91425" marL="91425" anchor="ctr">
                    <a:lnL cap="flat" cmpd="sng" w="9525">
                      <a:solidFill>
                        <a:srgbClr val="9E9E9E"/>
                      </a:solidFill>
                      <a:prstDash val="solid"/>
                      <a:round/>
                      <a:headEnd len="sm" w="sm" type="none"/>
                      <a:tailEnd len="sm" w="sm" type="none"/>
                    </a:lnL>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307175">
                <a:tc>
                  <a:txBody>
                    <a:bodyPr/>
                    <a:lstStyle/>
                    <a:p>
                      <a:pPr indent="0" lvl="0" marL="0" rtl="0" algn="ctr">
                        <a:spcBef>
                          <a:spcPts val="0"/>
                        </a:spcBef>
                        <a:spcAft>
                          <a:spcPts val="0"/>
                        </a:spcAft>
                        <a:buClr>
                          <a:schemeClr val="dk1"/>
                        </a:buClr>
                        <a:buSzPts val="1100"/>
                        <a:buFont typeface="Arial"/>
                        <a:buNone/>
                      </a:pPr>
                      <a:r>
                        <a:rPr lang="en" sz="1000">
                          <a:solidFill>
                            <a:schemeClr val="dk1"/>
                          </a:solidFill>
                          <a:latin typeface="Zen Kaku Gothic New"/>
                          <a:ea typeface="Zen Kaku Gothic New"/>
                          <a:cs typeface="Zen Kaku Gothic New"/>
                          <a:sym typeface="Zen Kaku Gothic New"/>
                        </a:rPr>
                        <a:t>Active Senior 4</a:t>
                      </a:r>
                      <a:endParaRPr sz="1000">
                        <a:latin typeface="Zen Kaku Gothic New"/>
                        <a:ea typeface="Zen Kaku Gothic New"/>
                        <a:cs typeface="Zen Kaku Gothic New"/>
                        <a:sym typeface="Zen Kaku Gothic New"/>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rtl="0" algn="ctr">
                        <a:spcBef>
                          <a:spcPts val="0"/>
                        </a:spcBef>
                        <a:spcAft>
                          <a:spcPts val="0"/>
                        </a:spcAft>
                        <a:buNone/>
                      </a:pPr>
                      <a:r>
                        <a:rPr lang="en" sz="1000">
                          <a:latin typeface="Zen Kaku Gothic New"/>
                          <a:ea typeface="Zen Kaku Gothic New"/>
                          <a:cs typeface="Zen Kaku Gothic New"/>
                          <a:sym typeface="Zen Kaku Gothic New"/>
                        </a:rPr>
                        <a:t>4</a:t>
                      </a:r>
                      <a:endParaRPr sz="1000">
                        <a:latin typeface="Zen Kaku Gothic New"/>
                        <a:ea typeface="Zen Kaku Gothic New"/>
                        <a:cs typeface="Zen Kaku Gothic New"/>
                        <a:sym typeface="Zen Kaku Gothic New"/>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rtl="0" algn="ctr">
                        <a:spcBef>
                          <a:spcPts val="0"/>
                        </a:spcBef>
                        <a:spcAft>
                          <a:spcPts val="0"/>
                        </a:spcAft>
                        <a:buNone/>
                      </a:pPr>
                      <a:r>
                        <a:rPr lang="en" sz="1000">
                          <a:latin typeface="Zen Kaku Gothic New"/>
                          <a:ea typeface="Zen Kaku Gothic New"/>
                          <a:cs typeface="Zen Kaku Gothic New"/>
                          <a:sym typeface="Zen Kaku Gothic New"/>
                        </a:rPr>
                        <a:t>4 コマ</a:t>
                      </a:r>
                      <a:endParaRPr sz="1000">
                        <a:latin typeface="Zen Kaku Gothic New"/>
                        <a:ea typeface="Zen Kaku Gothic New"/>
                        <a:cs typeface="Zen Kaku Gothic New"/>
                        <a:sym typeface="Zen Kaku Gothic New"/>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bl>
          </a:graphicData>
        </a:graphic>
      </p:graphicFrame>
      <p:sp>
        <p:nvSpPr>
          <p:cNvPr id="148" name="Google Shape;148;p23"/>
          <p:cNvSpPr/>
          <p:nvPr/>
        </p:nvSpPr>
        <p:spPr>
          <a:xfrm>
            <a:off x="7452075" y="261375"/>
            <a:ext cx="890400" cy="312000"/>
          </a:xfrm>
          <a:prstGeom prst="rect">
            <a:avLst/>
          </a:prstGeom>
          <a:solidFill>
            <a:srgbClr val="0B539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rgbClr val="FFFFFF"/>
                </a:solidFill>
              </a:rPr>
              <a:t>セミスパルタ</a:t>
            </a:r>
            <a:endParaRPr b="1" sz="900">
              <a:solidFill>
                <a:srgbClr val="FFFFFF"/>
              </a:solidFill>
            </a:endParaRPr>
          </a:p>
        </p:txBody>
      </p:sp>
      <p:sp>
        <p:nvSpPr>
          <p:cNvPr id="149" name="Google Shape;149;p23"/>
          <p:cNvSpPr/>
          <p:nvPr/>
        </p:nvSpPr>
        <p:spPr>
          <a:xfrm>
            <a:off x="7452075" y="1523625"/>
            <a:ext cx="890400" cy="312000"/>
          </a:xfrm>
          <a:prstGeom prst="rect">
            <a:avLst/>
          </a:prstGeom>
          <a:solidFill>
            <a:srgbClr val="0B539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rgbClr val="FFFFFF"/>
                </a:solidFill>
              </a:rPr>
              <a:t>セミスパルタ</a:t>
            </a:r>
            <a:endParaRPr b="1" sz="900">
              <a:solidFill>
                <a:srgbClr val="FFFFFF"/>
              </a:solidFill>
            </a:endParaRPr>
          </a:p>
        </p:txBody>
      </p:sp>
      <p:sp>
        <p:nvSpPr>
          <p:cNvPr id="150" name="Google Shape;150;p23"/>
          <p:cNvSpPr/>
          <p:nvPr/>
        </p:nvSpPr>
        <p:spPr>
          <a:xfrm>
            <a:off x="7452075" y="3007838"/>
            <a:ext cx="890400" cy="312000"/>
          </a:xfrm>
          <a:prstGeom prst="rect">
            <a:avLst/>
          </a:prstGeom>
          <a:solidFill>
            <a:srgbClr val="0B539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solidFill>
                  <a:srgbClr val="FFFFFF"/>
                </a:solidFill>
              </a:rPr>
              <a:t>セミスパルタ</a:t>
            </a:r>
            <a:endParaRPr b="1" sz="900">
              <a:solidFill>
                <a:srgbClr val="FFFFFF"/>
              </a:solidFill>
            </a:endParaRPr>
          </a:p>
        </p:txBody>
      </p:sp>
      <p:sp>
        <p:nvSpPr>
          <p:cNvPr id="151" name="Google Shape;151;p23"/>
          <p:cNvSpPr/>
          <p:nvPr/>
        </p:nvSpPr>
        <p:spPr>
          <a:xfrm>
            <a:off x="603750" y="567950"/>
            <a:ext cx="3408000" cy="863100"/>
          </a:xfrm>
          <a:prstGeom prst="rect">
            <a:avLst/>
          </a:prstGeom>
          <a:noFill/>
          <a:ln cap="flat" cmpd="sng" w="19050">
            <a:solidFill>
              <a:srgbClr val="434343"/>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2" name="Google Shape;152;p23"/>
          <p:cNvSpPr/>
          <p:nvPr/>
        </p:nvSpPr>
        <p:spPr>
          <a:xfrm>
            <a:off x="623450" y="1991900"/>
            <a:ext cx="3408000" cy="863100"/>
          </a:xfrm>
          <a:prstGeom prst="rect">
            <a:avLst/>
          </a:prstGeom>
          <a:noFill/>
          <a:ln cap="flat" cmpd="sng" w="19050">
            <a:solidFill>
              <a:srgbClr val="434343"/>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3" name="Google Shape;153;p23"/>
          <p:cNvSpPr/>
          <p:nvPr/>
        </p:nvSpPr>
        <p:spPr>
          <a:xfrm>
            <a:off x="623450" y="3517725"/>
            <a:ext cx="3408000" cy="863100"/>
          </a:xfrm>
          <a:prstGeom prst="rect">
            <a:avLst/>
          </a:prstGeom>
          <a:noFill/>
          <a:ln cap="flat" cmpd="sng" w="19050">
            <a:solidFill>
              <a:srgbClr val="434343"/>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24"/>
          <p:cNvSpPr/>
          <p:nvPr/>
        </p:nvSpPr>
        <p:spPr>
          <a:xfrm>
            <a:off x="-9800" y="4989975"/>
            <a:ext cx="9144000" cy="150900"/>
          </a:xfrm>
          <a:prstGeom prst="rect">
            <a:avLst/>
          </a:prstGeom>
          <a:solidFill>
            <a:srgbClr val="9999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59" name="Google Shape;159;p24"/>
          <p:cNvPicPr preferRelativeResize="0"/>
          <p:nvPr/>
        </p:nvPicPr>
        <p:blipFill>
          <a:blip r:embed="rId3">
            <a:alphaModFix/>
          </a:blip>
          <a:stretch>
            <a:fillRect/>
          </a:stretch>
        </p:blipFill>
        <p:spPr>
          <a:xfrm>
            <a:off x="778025" y="248925"/>
            <a:ext cx="3605375" cy="2211975"/>
          </a:xfrm>
          <a:prstGeom prst="rect">
            <a:avLst/>
          </a:prstGeom>
          <a:noFill/>
          <a:ln>
            <a:noFill/>
          </a:ln>
        </p:spPr>
      </p:pic>
      <p:pic>
        <p:nvPicPr>
          <p:cNvPr id="160" name="Google Shape;160;p24"/>
          <p:cNvPicPr preferRelativeResize="0"/>
          <p:nvPr/>
        </p:nvPicPr>
        <p:blipFill>
          <a:blip r:embed="rId4">
            <a:alphaModFix/>
          </a:blip>
          <a:stretch>
            <a:fillRect/>
          </a:stretch>
        </p:blipFill>
        <p:spPr>
          <a:xfrm>
            <a:off x="3692650" y="374225"/>
            <a:ext cx="433398" cy="237850"/>
          </a:xfrm>
          <a:prstGeom prst="rect">
            <a:avLst/>
          </a:prstGeom>
          <a:noFill/>
          <a:ln>
            <a:noFill/>
          </a:ln>
        </p:spPr>
      </p:pic>
      <p:pic>
        <p:nvPicPr>
          <p:cNvPr id="161" name="Google Shape;161;p24"/>
          <p:cNvPicPr preferRelativeResize="0"/>
          <p:nvPr/>
        </p:nvPicPr>
        <p:blipFill rotWithShape="1">
          <a:blip r:embed="rId5">
            <a:alphaModFix/>
          </a:blip>
          <a:srcRect b="0" l="0" r="0" t="2808"/>
          <a:stretch/>
        </p:blipFill>
        <p:spPr>
          <a:xfrm>
            <a:off x="4739325" y="228150"/>
            <a:ext cx="3605226" cy="2211975"/>
          </a:xfrm>
          <a:prstGeom prst="rect">
            <a:avLst/>
          </a:prstGeom>
          <a:noFill/>
          <a:ln>
            <a:noFill/>
          </a:ln>
        </p:spPr>
      </p:pic>
      <p:grpSp>
        <p:nvGrpSpPr>
          <p:cNvPr id="162" name="Google Shape;162;p24"/>
          <p:cNvGrpSpPr/>
          <p:nvPr/>
        </p:nvGrpSpPr>
        <p:grpSpPr>
          <a:xfrm>
            <a:off x="777979" y="2619223"/>
            <a:ext cx="3605218" cy="2211879"/>
            <a:chOff x="1034350" y="5140875"/>
            <a:chExt cx="3537649" cy="2170424"/>
          </a:xfrm>
        </p:grpSpPr>
        <p:pic>
          <p:nvPicPr>
            <p:cNvPr id="163" name="Google Shape;163;p24"/>
            <p:cNvPicPr preferRelativeResize="0"/>
            <p:nvPr/>
          </p:nvPicPr>
          <p:blipFill>
            <a:blip r:embed="rId6">
              <a:alphaModFix/>
            </a:blip>
            <a:stretch>
              <a:fillRect/>
            </a:stretch>
          </p:blipFill>
          <p:spPr>
            <a:xfrm>
              <a:off x="1034350" y="5140875"/>
              <a:ext cx="3537649" cy="2170424"/>
            </a:xfrm>
            <a:prstGeom prst="rect">
              <a:avLst/>
            </a:prstGeom>
            <a:noFill/>
            <a:ln>
              <a:noFill/>
            </a:ln>
          </p:spPr>
        </p:pic>
        <p:pic>
          <p:nvPicPr>
            <p:cNvPr id="164" name="Google Shape;164;p24"/>
            <p:cNvPicPr preferRelativeResize="0"/>
            <p:nvPr/>
          </p:nvPicPr>
          <p:blipFill>
            <a:blip r:embed="rId4">
              <a:alphaModFix/>
            </a:blip>
            <a:stretch>
              <a:fillRect/>
            </a:stretch>
          </p:blipFill>
          <p:spPr>
            <a:xfrm>
              <a:off x="3972200" y="5266175"/>
              <a:ext cx="433398" cy="237850"/>
            </a:xfrm>
            <a:prstGeom prst="rect">
              <a:avLst/>
            </a:prstGeom>
            <a:noFill/>
            <a:ln>
              <a:noFill/>
            </a:ln>
          </p:spPr>
        </p:pic>
      </p:grpSp>
      <p:pic>
        <p:nvPicPr>
          <p:cNvPr id="165" name="Google Shape;165;p24"/>
          <p:cNvPicPr preferRelativeResize="0"/>
          <p:nvPr/>
        </p:nvPicPr>
        <p:blipFill>
          <a:blip r:embed="rId4">
            <a:alphaModFix/>
          </a:blip>
          <a:stretch>
            <a:fillRect/>
          </a:stretch>
        </p:blipFill>
        <p:spPr>
          <a:xfrm>
            <a:off x="7653950" y="387775"/>
            <a:ext cx="433398" cy="237850"/>
          </a:xfrm>
          <a:prstGeom prst="rect">
            <a:avLst/>
          </a:prstGeom>
          <a:noFill/>
          <a:ln>
            <a:noFill/>
          </a:ln>
        </p:spPr>
      </p:pic>
      <p:sp>
        <p:nvSpPr>
          <p:cNvPr id="166" name="Google Shape;166;p24"/>
          <p:cNvSpPr/>
          <p:nvPr/>
        </p:nvSpPr>
        <p:spPr>
          <a:xfrm>
            <a:off x="778025" y="2222450"/>
            <a:ext cx="3605400" cy="237900"/>
          </a:xfrm>
          <a:prstGeom prst="rect">
            <a:avLst/>
          </a:prstGeom>
          <a:solidFill>
            <a:srgbClr val="000000">
              <a:alpha val="3188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7" name="Google Shape;167;p24"/>
          <p:cNvSpPr txBox="1"/>
          <p:nvPr>
            <p:ph type="title"/>
          </p:nvPr>
        </p:nvSpPr>
        <p:spPr>
          <a:xfrm>
            <a:off x="970800" y="2167725"/>
            <a:ext cx="715200" cy="3069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SzPct val="88392"/>
              <a:buNone/>
            </a:pPr>
            <a:r>
              <a:rPr b="1" lang="en" sz="1120">
                <a:solidFill>
                  <a:schemeClr val="lt1"/>
                </a:solidFill>
              </a:rPr>
              <a:t>1人部屋</a:t>
            </a:r>
            <a:endParaRPr b="1" sz="1120">
              <a:solidFill>
                <a:schemeClr val="lt1"/>
              </a:solidFill>
            </a:endParaRPr>
          </a:p>
        </p:txBody>
      </p:sp>
      <p:sp>
        <p:nvSpPr>
          <p:cNvPr id="168" name="Google Shape;168;p24"/>
          <p:cNvSpPr/>
          <p:nvPr/>
        </p:nvSpPr>
        <p:spPr>
          <a:xfrm>
            <a:off x="4739238" y="2202225"/>
            <a:ext cx="3605400" cy="237900"/>
          </a:xfrm>
          <a:prstGeom prst="rect">
            <a:avLst/>
          </a:prstGeom>
          <a:solidFill>
            <a:srgbClr val="000000">
              <a:alpha val="3188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9" name="Google Shape;169;p24"/>
          <p:cNvSpPr txBox="1"/>
          <p:nvPr>
            <p:ph type="title"/>
          </p:nvPr>
        </p:nvSpPr>
        <p:spPr>
          <a:xfrm>
            <a:off x="4963750" y="2149975"/>
            <a:ext cx="1272300" cy="460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b="1" lang="en" sz="1020">
                <a:solidFill>
                  <a:schemeClr val="lt1"/>
                </a:solidFill>
              </a:rPr>
              <a:t>4人部屋</a:t>
            </a:r>
            <a:endParaRPr b="1" sz="1020">
              <a:solidFill>
                <a:schemeClr val="lt1"/>
              </a:solidFill>
            </a:endParaRPr>
          </a:p>
        </p:txBody>
      </p:sp>
      <p:sp>
        <p:nvSpPr>
          <p:cNvPr id="170" name="Google Shape;170;p24"/>
          <p:cNvSpPr/>
          <p:nvPr/>
        </p:nvSpPr>
        <p:spPr>
          <a:xfrm>
            <a:off x="777888" y="4593200"/>
            <a:ext cx="3605400" cy="237900"/>
          </a:xfrm>
          <a:prstGeom prst="rect">
            <a:avLst/>
          </a:prstGeom>
          <a:solidFill>
            <a:srgbClr val="000000">
              <a:alpha val="3188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1" name="Google Shape;171;p24"/>
          <p:cNvSpPr txBox="1"/>
          <p:nvPr>
            <p:ph type="title"/>
          </p:nvPr>
        </p:nvSpPr>
        <p:spPr>
          <a:xfrm>
            <a:off x="970800" y="4549050"/>
            <a:ext cx="1272300" cy="434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b="1" lang="en" sz="1020">
                <a:solidFill>
                  <a:schemeClr val="lt1"/>
                </a:solidFill>
              </a:rPr>
              <a:t>2人部屋</a:t>
            </a:r>
            <a:endParaRPr b="1" sz="1020">
              <a:solidFill>
                <a:schemeClr val="lt1"/>
              </a:solidFill>
            </a:endParaRPr>
          </a:p>
        </p:txBody>
      </p:sp>
      <p:sp>
        <p:nvSpPr>
          <p:cNvPr id="172" name="Google Shape;172;p24"/>
          <p:cNvSpPr/>
          <p:nvPr/>
        </p:nvSpPr>
        <p:spPr>
          <a:xfrm>
            <a:off x="4739250" y="2730175"/>
            <a:ext cx="3605100" cy="2076300"/>
          </a:xfrm>
          <a:prstGeom prst="rect">
            <a:avLst/>
          </a:prstGeom>
          <a:no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3" name="Google Shape;173;p24"/>
          <p:cNvSpPr txBox="1"/>
          <p:nvPr/>
        </p:nvSpPr>
        <p:spPr>
          <a:xfrm>
            <a:off x="5041800" y="3469700"/>
            <a:ext cx="3000000" cy="11160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1100">
                <a:solidFill>
                  <a:schemeClr val="dk1"/>
                </a:solidFill>
                <a:latin typeface="Zen Kaku Gothic New"/>
                <a:ea typeface="Zen Kaku Gothic New"/>
                <a:cs typeface="Zen Kaku Gothic New"/>
                <a:sym typeface="Zen Kaku Gothic New"/>
              </a:rPr>
              <a:t>・1人部屋、2人部屋、4人部屋を用意</a:t>
            </a:r>
            <a:endParaRPr sz="1100">
              <a:solidFill>
                <a:schemeClr val="dk1"/>
              </a:solidFill>
              <a:latin typeface="Zen Kaku Gothic New"/>
              <a:ea typeface="Zen Kaku Gothic New"/>
              <a:cs typeface="Zen Kaku Gothic New"/>
              <a:sym typeface="Zen Kaku Gothic New"/>
            </a:endParaRPr>
          </a:p>
          <a:p>
            <a:pPr indent="0" lvl="0" marL="0" rtl="0" algn="l">
              <a:lnSpc>
                <a:spcPct val="150000"/>
              </a:lnSpc>
              <a:spcBef>
                <a:spcPts val="0"/>
              </a:spcBef>
              <a:spcAft>
                <a:spcPts val="0"/>
              </a:spcAft>
              <a:buNone/>
            </a:pPr>
            <a:r>
              <a:rPr lang="en" sz="1100">
                <a:solidFill>
                  <a:schemeClr val="dk1"/>
                </a:solidFill>
                <a:latin typeface="Zen Kaku Gothic New"/>
                <a:ea typeface="Zen Kaku Gothic New"/>
                <a:cs typeface="Zen Kaku Gothic New"/>
                <a:sym typeface="Zen Kaku Gothic New"/>
              </a:rPr>
              <a:t>・全部屋シャワーとトイレが別々</a:t>
            </a:r>
            <a:endParaRPr sz="1100">
              <a:solidFill>
                <a:schemeClr val="dk1"/>
              </a:solidFill>
              <a:latin typeface="Zen Kaku Gothic New"/>
              <a:ea typeface="Zen Kaku Gothic New"/>
              <a:cs typeface="Zen Kaku Gothic New"/>
              <a:sym typeface="Zen Kaku Gothic New"/>
            </a:endParaRPr>
          </a:p>
          <a:p>
            <a:pPr indent="0" lvl="0" marL="0" rtl="0" algn="l">
              <a:lnSpc>
                <a:spcPct val="150000"/>
              </a:lnSpc>
              <a:spcBef>
                <a:spcPts val="0"/>
              </a:spcBef>
              <a:spcAft>
                <a:spcPts val="0"/>
              </a:spcAft>
              <a:buNone/>
            </a:pPr>
            <a:r>
              <a:rPr lang="en" sz="1100">
                <a:solidFill>
                  <a:schemeClr val="dk1"/>
                </a:solidFill>
                <a:latin typeface="Zen Kaku Gothic New"/>
                <a:ea typeface="Zen Kaku Gothic New"/>
                <a:cs typeface="Zen Kaku Gothic New"/>
                <a:sym typeface="Zen Kaku Gothic New"/>
              </a:rPr>
              <a:t>・冷蔵庫、ドライヤー、除湿機 など完備</a:t>
            </a:r>
            <a:endParaRPr sz="1100">
              <a:solidFill>
                <a:schemeClr val="dk1"/>
              </a:solidFill>
              <a:latin typeface="Zen Kaku Gothic New"/>
              <a:ea typeface="Zen Kaku Gothic New"/>
              <a:cs typeface="Zen Kaku Gothic New"/>
              <a:sym typeface="Zen Kaku Gothic New"/>
            </a:endParaRPr>
          </a:p>
          <a:p>
            <a:pPr indent="0" lvl="0" marL="0" rtl="0" algn="l">
              <a:lnSpc>
                <a:spcPct val="150000"/>
              </a:lnSpc>
              <a:spcBef>
                <a:spcPts val="0"/>
              </a:spcBef>
              <a:spcAft>
                <a:spcPts val="0"/>
              </a:spcAft>
              <a:buNone/>
            </a:pPr>
            <a:r>
              <a:rPr lang="en" sz="1100">
                <a:solidFill>
                  <a:schemeClr val="dk1"/>
                </a:solidFill>
                <a:latin typeface="Zen Kaku Gothic New"/>
                <a:ea typeface="Zen Kaku Gothic New"/>
                <a:cs typeface="Zen Kaku Gothic New"/>
                <a:sym typeface="Zen Kaku Gothic New"/>
              </a:rPr>
              <a:t>・バルコニーがある部屋とない部屋がある</a:t>
            </a:r>
            <a:endParaRPr sz="1000">
              <a:solidFill>
                <a:schemeClr val="dk1"/>
              </a:solidFill>
              <a:latin typeface="Zen Kaku Gothic New"/>
              <a:ea typeface="Zen Kaku Gothic New"/>
              <a:cs typeface="Zen Kaku Gothic New"/>
              <a:sym typeface="Zen Kaku Gothic New"/>
            </a:endParaRPr>
          </a:p>
        </p:txBody>
      </p:sp>
      <p:sp>
        <p:nvSpPr>
          <p:cNvPr id="174" name="Google Shape;174;p24"/>
          <p:cNvSpPr txBox="1"/>
          <p:nvPr/>
        </p:nvSpPr>
        <p:spPr>
          <a:xfrm>
            <a:off x="5130750" y="2924575"/>
            <a:ext cx="2911200" cy="3540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1100">
                <a:solidFill>
                  <a:schemeClr val="dk1"/>
                </a:solidFill>
                <a:latin typeface="Zen Kaku Gothic New"/>
                <a:ea typeface="Zen Kaku Gothic New"/>
                <a:cs typeface="Zen Kaku Gothic New"/>
                <a:sym typeface="Zen Kaku Gothic New"/>
              </a:rPr>
              <a:t>🔳 JIC プレミアム校舎の寮の特徴</a:t>
            </a:r>
            <a:endParaRPr sz="1100">
              <a:solidFill>
                <a:schemeClr val="dk1"/>
              </a:solidFill>
              <a:latin typeface="Zen Kaku Gothic New"/>
              <a:ea typeface="Zen Kaku Gothic New"/>
              <a:cs typeface="Zen Kaku Gothic New"/>
              <a:sym typeface="Zen Kaku Gothic New"/>
            </a:endParaRPr>
          </a:p>
        </p:txBody>
      </p:sp>
      <p:cxnSp>
        <p:nvCxnSpPr>
          <p:cNvPr id="175" name="Google Shape;175;p24"/>
          <p:cNvCxnSpPr/>
          <p:nvPr/>
        </p:nvCxnSpPr>
        <p:spPr>
          <a:xfrm>
            <a:off x="5130750" y="3330175"/>
            <a:ext cx="2643000" cy="23100"/>
          </a:xfrm>
          <a:prstGeom prst="straightConnector1">
            <a:avLst/>
          </a:prstGeom>
          <a:noFill/>
          <a:ln cap="flat" cmpd="sng" w="9525">
            <a:solidFill>
              <a:schemeClr val="dk2"/>
            </a:solidFill>
            <a:prstDash val="dot"/>
            <a:round/>
            <a:headEnd len="med" w="med" type="none"/>
            <a:tailEnd len="med" w="med" type="none"/>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25"/>
          <p:cNvSpPr/>
          <p:nvPr/>
        </p:nvSpPr>
        <p:spPr>
          <a:xfrm>
            <a:off x="-9800" y="4989975"/>
            <a:ext cx="9144000" cy="150900"/>
          </a:xfrm>
          <a:prstGeom prst="rect">
            <a:avLst/>
          </a:prstGeom>
          <a:solidFill>
            <a:srgbClr val="9999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1" name="Google Shape;181;p25"/>
          <p:cNvSpPr/>
          <p:nvPr/>
        </p:nvSpPr>
        <p:spPr>
          <a:xfrm>
            <a:off x="483725" y="371975"/>
            <a:ext cx="3605100" cy="1924200"/>
          </a:xfrm>
          <a:prstGeom prst="rect">
            <a:avLst/>
          </a:prstGeom>
          <a:no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2" name="Google Shape;182;p25"/>
          <p:cNvSpPr txBox="1"/>
          <p:nvPr/>
        </p:nvSpPr>
        <p:spPr>
          <a:xfrm>
            <a:off x="786275" y="1035513"/>
            <a:ext cx="3000000" cy="11160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1100">
                <a:solidFill>
                  <a:schemeClr val="dk1"/>
                </a:solidFill>
                <a:latin typeface="Zen Kaku Gothic New"/>
                <a:ea typeface="Zen Kaku Gothic New"/>
                <a:cs typeface="Zen Kaku Gothic New"/>
                <a:sym typeface="Zen Kaku Gothic New"/>
              </a:rPr>
              <a:t>・全ての建物にラウンジがあり交流が可能</a:t>
            </a:r>
            <a:endParaRPr sz="1100">
              <a:solidFill>
                <a:schemeClr val="dk1"/>
              </a:solidFill>
              <a:latin typeface="Zen Kaku Gothic New"/>
              <a:ea typeface="Zen Kaku Gothic New"/>
              <a:cs typeface="Zen Kaku Gothic New"/>
              <a:sym typeface="Zen Kaku Gothic New"/>
            </a:endParaRPr>
          </a:p>
          <a:p>
            <a:pPr indent="0" lvl="0" marL="0" rtl="0" algn="l">
              <a:lnSpc>
                <a:spcPct val="150000"/>
              </a:lnSpc>
              <a:spcBef>
                <a:spcPts val="0"/>
              </a:spcBef>
              <a:spcAft>
                <a:spcPts val="0"/>
              </a:spcAft>
              <a:buNone/>
            </a:pPr>
            <a:r>
              <a:rPr lang="en" sz="1100">
                <a:solidFill>
                  <a:schemeClr val="dk1"/>
                </a:solidFill>
                <a:latin typeface="Zen Kaku Gothic New"/>
                <a:ea typeface="Zen Kaku Gothic New"/>
                <a:cs typeface="Zen Kaku Gothic New"/>
                <a:sym typeface="Zen Kaku Gothic New"/>
              </a:rPr>
              <a:t>・カフェやコンビニもあり生活に便利</a:t>
            </a:r>
            <a:endParaRPr sz="1100">
              <a:solidFill>
                <a:schemeClr val="dk1"/>
              </a:solidFill>
              <a:latin typeface="Zen Kaku Gothic New"/>
              <a:ea typeface="Zen Kaku Gothic New"/>
              <a:cs typeface="Zen Kaku Gothic New"/>
              <a:sym typeface="Zen Kaku Gothic New"/>
            </a:endParaRPr>
          </a:p>
          <a:p>
            <a:pPr indent="0" lvl="0" marL="0" rtl="0" algn="l">
              <a:lnSpc>
                <a:spcPct val="150000"/>
              </a:lnSpc>
              <a:spcBef>
                <a:spcPts val="0"/>
              </a:spcBef>
              <a:spcAft>
                <a:spcPts val="0"/>
              </a:spcAft>
              <a:buNone/>
            </a:pPr>
            <a:r>
              <a:rPr lang="en" sz="1100">
                <a:solidFill>
                  <a:schemeClr val="dk1"/>
                </a:solidFill>
                <a:latin typeface="Zen Kaku Gothic New"/>
                <a:ea typeface="Zen Kaku Gothic New"/>
                <a:cs typeface="Zen Kaku Gothic New"/>
                <a:sym typeface="Zen Kaku Gothic New"/>
              </a:rPr>
              <a:t>・ジムやレジャー施設もある</a:t>
            </a:r>
            <a:endParaRPr sz="1100">
              <a:solidFill>
                <a:schemeClr val="dk1"/>
              </a:solidFill>
              <a:latin typeface="Zen Kaku Gothic New"/>
              <a:ea typeface="Zen Kaku Gothic New"/>
              <a:cs typeface="Zen Kaku Gothic New"/>
              <a:sym typeface="Zen Kaku Gothic New"/>
            </a:endParaRPr>
          </a:p>
          <a:p>
            <a:pPr indent="0" lvl="0" marL="0" rtl="0" algn="l">
              <a:lnSpc>
                <a:spcPct val="150000"/>
              </a:lnSpc>
              <a:spcBef>
                <a:spcPts val="0"/>
              </a:spcBef>
              <a:spcAft>
                <a:spcPts val="0"/>
              </a:spcAft>
              <a:buNone/>
            </a:pPr>
            <a:r>
              <a:rPr lang="en" sz="1100">
                <a:solidFill>
                  <a:schemeClr val="dk1"/>
                </a:solidFill>
                <a:latin typeface="Zen Kaku Gothic New"/>
                <a:ea typeface="Zen Kaku Gothic New"/>
                <a:cs typeface="Zen Kaku Gothic New"/>
                <a:sym typeface="Zen Kaku Gothic New"/>
              </a:rPr>
              <a:t>・自然に囲まれリラックスできる環境</a:t>
            </a:r>
            <a:endParaRPr sz="1000">
              <a:solidFill>
                <a:schemeClr val="dk1"/>
              </a:solidFill>
              <a:latin typeface="Zen Kaku Gothic New"/>
              <a:ea typeface="Zen Kaku Gothic New"/>
              <a:cs typeface="Zen Kaku Gothic New"/>
              <a:sym typeface="Zen Kaku Gothic New"/>
            </a:endParaRPr>
          </a:p>
        </p:txBody>
      </p:sp>
      <p:sp>
        <p:nvSpPr>
          <p:cNvPr id="183" name="Google Shape;183;p25"/>
          <p:cNvSpPr txBox="1"/>
          <p:nvPr/>
        </p:nvSpPr>
        <p:spPr>
          <a:xfrm>
            <a:off x="875225" y="490388"/>
            <a:ext cx="2911200" cy="3540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1100">
                <a:solidFill>
                  <a:schemeClr val="dk1"/>
                </a:solidFill>
                <a:latin typeface="Zen Kaku Gothic New"/>
                <a:ea typeface="Zen Kaku Gothic New"/>
                <a:cs typeface="Zen Kaku Gothic New"/>
                <a:sym typeface="Zen Kaku Gothic New"/>
              </a:rPr>
              <a:t>🔳 JIC プレミアム校舎の施設の特徴</a:t>
            </a:r>
            <a:endParaRPr sz="1100">
              <a:solidFill>
                <a:schemeClr val="dk1"/>
              </a:solidFill>
              <a:latin typeface="Zen Kaku Gothic New"/>
              <a:ea typeface="Zen Kaku Gothic New"/>
              <a:cs typeface="Zen Kaku Gothic New"/>
              <a:sym typeface="Zen Kaku Gothic New"/>
            </a:endParaRPr>
          </a:p>
        </p:txBody>
      </p:sp>
      <p:cxnSp>
        <p:nvCxnSpPr>
          <p:cNvPr id="184" name="Google Shape;184;p25"/>
          <p:cNvCxnSpPr/>
          <p:nvPr/>
        </p:nvCxnSpPr>
        <p:spPr>
          <a:xfrm>
            <a:off x="875225" y="895988"/>
            <a:ext cx="2643000" cy="23100"/>
          </a:xfrm>
          <a:prstGeom prst="straightConnector1">
            <a:avLst/>
          </a:prstGeom>
          <a:noFill/>
          <a:ln cap="flat" cmpd="sng" w="9525">
            <a:solidFill>
              <a:schemeClr val="dk2"/>
            </a:solidFill>
            <a:prstDash val="dot"/>
            <a:round/>
            <a:headEnd len="med" w="med" type="none"/>
            <a:tailEnd len="med" w="med" type="none"/>
          </a:ln>
        </p:spPr>
      </p:cxnSp>
      <p:pic>
        <p:nvPicPr>
          <p:cNvPr id="185" name="Google Shape;185;p25"/>
          <p:cNvPicPr preferRelativeResize="0"/>
          <p:nvPr/>
        </p:nvPicPr>
        <p:blipFill>
          <a:blip r:embed="rId3">
            <a:alphaModFix/>
          </a:blip>
          <a:stretch>
            <a:fillRect/>
          </a:stretch>
        </p:blipFill>
        <p:spPr>
          <a:xfrm>
            <a:off x="4254300" y="372085"/>
            <a:ext cx="4467850" cy="1924125"/>
          </a:xfrm>
          <a:prstGeom prst="rect">
            <a:avLst/>
          </a:prstGeom>
          <a:noFill/>
          <a:ln>
            <a:noFill/>
          </a:ln>
        </p:spPr>
      </p:pic>
      <p:pic>
        <p:nvPicPr>
          <p:cNvPr id="186" name="Google Shape;186;p25"/>
          <p:cNvPicPr preferRelativeResize="0"/>
          <p:nvPr/>
        </p:nvPicPr>
        <p:blipFill>
          <a:blip r:embed="rId4">
            <a:alphaModFix/>
          </a:blip>
          <a:stretch>
            <a:fillRect/>
          </a:stretch>
        </p:blipFill>
        <p:spPr>
          <a:xfrm>
            <a:off x="483725" y="2518075"/>
            <a:ext cx="3000000" cy="2250005"/>
          </a:xfrm>
          <a:prstGeom prst="rect">
            <a:avLst/>
          </a:prstGeom>
          <a:noFill/>
          <a:ln>
            <a:noFill/>
          </a:ln>
        </p:spPr>
      </p:pic>
      <p:sp>
        <p:nvSpPr>
          <p:cNvPr id="187" name="Google Shape;187;p25"/>
          <p:cNvSpPr/>
          <p:nvPr/>
        </p:nvSpPr>
        <p:spPr>
          <a:xfrm>
            <a:off x="4254300" y="2058275"/>
            <a:ext cx="4467900" cy="237900"/>
          </a:xfrm>
          <a:prstGeom prst="rect">
            <a:avLst/>
          </a:prstGeom>
          <a:solidFill>
            <a:srgbClr val="000000">
              <a:alpha val="3188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8" name="Google Shape;188;p25"/>
          <p:cNvSpPr txBox="1"/>
          <p:nvPr>
            <p:ph type="title"/>
          </p:nvPr>
        </p:nvSpPr>
        <p:spPr>
          <a:xfrm>
            <a:off x="6728175" y="2005650"/>
            <a:ext cx="2442300" cy="290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891"/>
              <a:buNone/>
            </a:pPr>
            <a:r>
              <a:rPr b="1" lang="en" sz="808">
                <a:solidFill>
                  <a:schemeClr val="lt1"/>
                </a:solidFill>
              </a:rPr>
              <a:t>カフェテリア&amp;ラウンジ（学生寮棟）</a:t>
            </a:r>
            <a:endParaRPr b="1" sz="808">
              <a:solidFill>
                <a:schemeClr val="lt1"/>
              </a:solidFill>
            </a:endParaRPr>
          </a:p>
        </p:txBody>
      </p:sp>
      <p:sp>
        <p:nvSpPr>
          <p:cNvPr id="189" name="Google Shape;189;p25"/>
          <p:cNvSpPr/>
          <p:nvPr/>
        </p:nvSpPr>
        <p:spPr>
          <a:xfrm>
            <a:off x="483725" y="4530175"/>
            <a:ext cx="3000000" cy="237900"/>
          </a:xfrm>
          <a:prstGeom prst="rect">
            <a:avLst/>
          </a:prstGeom>
          <a:solidFill>
            <a:srgbClr val="000000">
              <a:alpha val="3188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0" name="Google Shape;190;p25"/>
          <p:cNvSpPr txBox="1"/>
          <p:nvPr>
            <p:ph type="title"/>
          </p:nvPr>
        </p:nvSpPr>
        <p:spPr>
          <a:xfrm>
            <a:off x="2325575" y="4477675"/>
            <a:ext cx="1371600" cy="290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891"/>
              <a:buNone/>
            </a:pPr>
            <a:r>
              <a:rPr b="1" lang="en" sz="808">
                <a:solidFill>
                  <a:schemeClr val="lt1"/>
                </a:solidFill>
              </a:rPr>
              <a:t>カフェ（学生寮棟）</a:t>
            </a:r>
            <a:endParaRPr b="1" sz="808">
              <a:solidFill>
                <a:schemeClr val="lt1"/>
              </a:solidFill>
            </a:endParaRPr>
          </a:p>
        </p:txBody>
      </p:sp>
      <p:pic>
        <p:nvPicPr>
          <p:cNvPr id="191" name="Google Shape;191;p25"/>
          <p:cNvPicPr preferRelativeResize="0"/>
          <p:nvPr/>
        </p:nvPicPr>
        <p:blipFill>
          <a:blip r:embed="rId5">
            <a:alphaModFix/>
          </a:blip>
          <a:stretch>
            <a:fillRect/>
          </a:stretch>
        </p:blipFill>
        <p:spPr>
          <a:xfrm>
            <a:off x="3588275" y="2534650"/>
            <a:ext cx="3326065" cy="2216849"/>
          </a:xfrm>
          <a:prstGeom prst="rect">
            <a:avLst/>
          </a:prstGeom>
          <a:noFill/>
          <a:ln>
            <a:noFill/>
          </a:ln>
        </p:spPr>
      </p:pic>
      <p:pic>
        <p:nvPicPr>
          <p:cNvPr id="192" name="Google Shape;192;p25"/>
          <p:cNvPicPr preferRelativeResize="0"/>
          <p:nvPr/>
        </p:nvPicPr>
        <p:blipFill>
          <a:blip r:embed="rId6">
            <a:alphaModFix/>
          </a:blip>
          <a:stretch>
            <a:fillRect/>
          </a:stretch>
        </p:blipFill>
        <p:spPr>
          <a:xfrm>
            <a:off x="7066750" y="2527275"/>
            <a:ext cx="1662638" cy="2216850"/>
          </a:xfrm>
          <a:prstGeom prst="rect">
            <a:avLst/>
          </a:prstGeom>
          <a:noFill/>
          <a:ln>
            <a:noFill/>
          </a:ln>
        </p:spPr>
      </p:pic>
      <p:sp>
        <p:nvSpPr>
          <p:cNvPr id="193" name="Google Shape;193;p25"/>
          <p:cNvSpPr/>
          <p:nvPr/>
        </p:nvSpPr>
        <p:spPr>
          <a:xfrm>
            <a:off x="3588275" y="4503925"/>
            <a:ext cx="3326100" cy="237900"/>
          </a:xfrm>
          <a:prstGeom prst="rect">
            <a:avLst/>
          </a:prstGeom>
          <a:solidFill>
            <a:srgbClr val="000000">
              <a:alpha val="3188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4" name="Google Shape;194;p25"/>
          <p:cNvSpPr txBox="1"/>
          <p:nvPr>
            <p:ph type="title"/>
          </p:nvPr>
        </p:nvSpPr>
        <p:spPr>
          <a:xfrm>
            <a:off x="5473300" y="4451425"/>
            <a:ext cx="1593600" cy="290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891"/>
              <a:buNone/>
            </a:pPr>
            <a:r>
              <a:rPr b="1" lang="en" sz="808">
                <a:solidFill>
                  <a:schemeClr val="lt1"/>
                </a:solidFill>
              </a:rPr>
              <a:t>ラウンジ（学生センター）</a:t>
            </a:r>
            <a:endParaRPr b="1" sz="808">
              <a:solidFill>
                <a:schemeClr val="lt1"/>
              </a:solidFill>
            </a:endParaRPr>
          </a:p>
        </p:txBody>
      </p:sp>
      <p:sp>
        <p:nvSpPr>
          <p:cNvPr id="195" name="Google Shape;195;p25"/>
          <p:cNvSpPr/>
          <p:nvPr/>
        </p:nvSpPr>
        <p:spPr>
          <a:xfrm>
            <a:off x="7066750" y="4503925"/>
            <a:ext cx="1662600" cy="237900"/>
          </a:xfrm>
          <a:prstGeom prst="rect">
            <a:avLst/>
          </a:prstGeom>
          <a:solidFill>
            <a:srgbClr val="000000">
              <a:alpha val="3188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6" name="Google Shape;196;p25"/>
          <p:cNvSpPr txBox="1"/>
          <p:nvPr>
            <p:ph type="title"/>
          </p:nvPr>
        </p:nvSpPr>
        <p:spPr>
          <a:xfrm>
            <a:off x="7018925" y="4451425"/>
            <a:ext cx="1832400" cy="290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800">
                <a:solidFill>
                  <a:schemeClr val="lt1"/>
                </a:solidFill>
              </a:rPr>
              <a:t>共有キッチン（学生センター）</a:t>
            </a:r>
            <a:endParaRPr b="1" sz="800">
              <a:solidFill>
                <a:schemeClr val="lt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26"/>
          <p:cNvSpPr/>
          <p:nvPr/>
        </p:nvSpPr>
        <p:spPr>
          <a:xfrm>
            <a:off x="-9800" y="4989975"/>
            <a:ext cx="9144000" cy="150900"/>
          </a:xfrm>
          <a:prstGeom prst="rect">
            <a:avLst/>
          </a:prstGeom>
          <a:solidFill>
            <a:srgbClr val="9999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02" name="Google Shape;202;p26"/>
          <p:cNvPicPr preferRelativeResize="0"/>
          <p:nvPr/>
        </p:nvPicPr>
        <p:blipFill>
          <a:blip r:embed="rId3">
            <a:alphaModFix/>
          </a:blip>
          <a:stretch>
            <a:fillRect/>
          </a:stretch>
        </p:blipFill>
        <p:spPr>
          <a:xfrm>
            <a:off x="152400" y="152400"/>
            <a:ext cx="8536645" cy="468517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pic>
        <p:nvPicPr>
          <p:cNvPr id="207" name="Google Shape;207;p27"/>
          <p:cNvPicPr preferRelativeResize="0"/>
          <p:nvPr/>
        </p:nvPicPr>
        <p:blipFill>
          <a:blip r:embed="rId3">
            <a:alphaModFix/>
          </a:blip>
          <a:stretch>
            <a:fillRect/>
          </a:stretch>
        </p:blipFill>
        <p:spPr>
          <a:xfrm>
            <a:off x="152400" y="152400"/>
            <a:ext cx="8839202" cy="478593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28"/>
          <p:cNvSpPr txBox="1"/>
          <p:nvPr>
            <p:ph type="title"/>
          </p:nvPr>
        </p:nvSpPr>
        <p:spPr>
          <a:xfrm>
            <a:off x="1249025" y="597425"/>
            <a:ext cx="78882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b="1" lang="en" sz="2220"/>
              <a:t>プレミアム</a:t>
            </a:r>
            <a:r>
              <a:rPr b="1" lang="en" sz="2220"/>
              <a:t>校舎のまとめ</a:t>
            </a:r>
            <a:endParaRPr b="1" sz="2220"/>
          </a:p>
        </p:txBody>
      </p:sp>
      <p:sp>
        <p:nvSpPr>
          <p:cNvPr id="213" name="Google Shape;213;p28"/>
          <p:cNvSpPr txBox="1"/>
          <p:nvPr>
            <p:ph idx="1" type="body"/>
          </p:nvPr>
        </p:nvSpPr>
        <p:spPr>
          <a:xfrm>
            <a:off x="944100" y="1487025"/>
            <a:ext cx="7635000" cy="2009100"/>
          </a:xfrm>
          <a:prstGeom prst="rect">
            <a:avLst/>
          </a:prstGeom>
        </p:spPr>
        <p:txBody>
          <a:bodyPr anchorCtr="0" anchor="t" bIns="91425" lIns="91425" spcFirstLastPara="1" rIns="91425" wrap="square" tIns="91425">
            <a:normAutofit fontScale="92500" lnSpcReduction="20000"/>
          </a:bodyPr>
          <a:lstStyle/>
          <a:p>
            <a:pPr indent="-346075" lvl="0" marL="457200" rtl="0" algn="l">
              <a:lnSpc>
                <a:spcPct val="150000"/>
              </a:lnSpc>
              <a:spcBef>
                <a:spcPts val="0"/>
              </a:spcBef>
              <a:spcAft>
                <a:spcPts val="0"/>
              </a:spcAft>
              <a:buSzPct val="100000"/>
              <a:buChar char="●"/>
            </a:pPr>
            <a:r>
              <a:rPr lang="en" sz="2000"/>
              <a:t>初心者向けの入門コースがある（</a:t>
            </a:r>
            <a:r>
              <a:rPr lang="en" sz="2000"/>
              <a:t>セミスパルタ）</a:t>
            </a:r>
            <a:endParaRPr sz="2000"/>
          </a:p>
          <a:p>
            <a:pPr indent="-346075" lvl="0" marL="457200" rtl="0" algn="l">
              <a:lnSpc>
                <a:spcPct val="150000"/>
              </a:lnSpc>
              <a:spcBef>
                <a:spcPts val="0"/>
              </a:spcBef>
              <a:spcAft>
                <a:spcPts val="0"/>
              </a:spcAft>
              <a:buSzPct val="100000"/>
              <a:buChar char="●"/>
            </a:pPr>
            <a:r>
              <a:rPr lang="en" sz="2000"/>
              <a:t>スピーキング強化ができるスピーキングマスターも人気</a:t>
            </a:r>
            <a:endParaRPr sz="2000"/>
          </a:p>
          <a:p>
            <a:pPr indent="-346075" lvl="0" marL="457200" rtl="0" algn="l">
              <a:lnSpc>
                <a:spcPct val="150000"/>
              </a:lnSpc>
              <a:spcBef>
                <a:spcPts val="0"/>
              </a:spcBef>
              <a:spcAft>
                <a:spcPts val="0"/>
              </a:spcAft>
              <a:buSzPct val="100000"/>
              <a:buChar char="●"/>
            </a:pPr>
            <a:r>
              <a:rPr lang="en" sz="2000"/>
              <a:t>ワーホリ対策にもおすすめ</a:t>
            </a:r>
            <a:endParaRPr sz="2000"/>
          </a:p>
          <a:p>
            <a:pPr indent="-346075" lvl="0" marL="457200" rtl="0" algn="l">
              <a:lnSpc>
                <a:spcPct val="150000"/>
              </a:lnSpc>
              <a:spcBef>
                <a:spcPts val="0"/>
              </a:spcBef>
              <a:spcAft>
                <a:spcPts val="0"/>
              </a:spcAft>
              <a:buSzPct val="100000"/>
              <a:buChar char="●"/>
            </a:pPr>
            <a:r>
              <a:rPr lang="en" sz="2000"/>
              <a:t>バギオトップクラス！避暑地のリゾートホテルのような生活環境</a:t>
            </a:r>
            <a:endParaRPr sz="2000"/>
          </a:p>
          <a:p>
            <a:pPr indent="-346075" lvl="0" marL="457200" rtl="0" algn="l">
              <a:lnSpc>
                <a:spcPct val="150000"/>
              </a:lnSpc>
              <a:spcBef>
                <a:spcPts val="0"/>
              </a:spcBef>
              <a:spcAft>
                <a:spcPts val="0"/>
              </a:spcAft>
              <a:buSzPct val="100000"/>
              <a:buChar char="●"/>
            </a:pPr>
            <a:r>
              <a:rPr lang="en" sz="2000"/>
              <a:t>20代</a:t>
            </a:r>
            <a:r>
              <a:rPr lang="en" sz="2000"/>
              <a:t>半〜30代の</a:t>
            </a:r>
            <a:r>
              <a:rPr lang="en" sz="2000"/>
              <a:t>学生が多く集まる</a:t>
            </a:r>
            <a:r>
              <a:rPr lang="en" sz="2000"/>
              <a:t>落ち着いた雰囲気の校舎</a:t>
            </a:r>
            <a:endParaRPr sz="2000"/>
          </a:p>
        </p:txBody>
      </p:sp>
      <p:sp>
        <p:nvSpPr>
          <p:cNvPr id="214" name="Google Shape;214;p28"/>
          <p:cNvSpPr/>
          <p:nvPr/>
        </p:nvSpPr>
        <p:spPr>
          <a:xfrm>
            <a:off x="865650" y="597625"/>
            <a:ext cx="238200" cy="5805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5" name="Google Shape;215;p28"/>
          <p:cNvSpPr/>
          <p:nvPr/>
        </p:nvSpPr>
        <p:spPr>
          <a:xfrm>
            <a:off x="1115250" y="3805025"/>
            <a:ext cx="7292700" cy="1045500"/>
          </a:xfrm>
          <a:prstGeom prst="rect">
            <a:avLst/>
          </a:prstGeom>
          <a:solidFill>
            <a:srgbClr val="F3F3F3"/>
          </a:solidFill>
          <a:ln cap="flat" cmpd="sng" w="952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700"/>
              <a:t>落ち着いていて快適な環境で学びたい</a:t>
            </a:r>
            <a:endParaRPr sz="1700"/>
          </a:p>
          <a:p>
            <a:pPr indent="0" lvl="0" marL="0" rtl="0" algn="ctr">
              <a:spcBef>
                <a:spcPts val="0"/>
              </a:spcBef>
              <a:spcAft>
                <a:spcPts val="0"/>
              </a:spcAft>
              <a:buNone/>
            </a:pPr>
            <a:r>
              <a:rPr lang="en" sz="1700"/>
              <a:t>20代半ば〜30代の学生に人気</a:t>
            </a:r>
            <a:endParaRPr sz="17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pic>
        <p:nvPicPr>
          <p:cNvPr id="220" name="Google Shape;220;p29"/>
          <p:cNvPicPr preferRelativeResize="0"/>
          <p:nvPr/>
        </p:nvPicPr>
        <p:blipFill rotWithShape="1">
          <a:blip r:embed="rId3">
            <a:alphaModFix/>
          </a:blip>
          <a:srcRect b="0" l="1536" r="0" t="0"/>
          <a:stretch/>
        </p:blipFill>
        <p:spPr>
          <a:xfrm>
            <a:off x="0" y="1158849"/>
            <a:ext cx="9144003" cy="3828500"/>
          </a:xfrm>
          <a:prstGeom prst="rect">
            <a:avLst/>
          </a:prstGeom>
          <a:noFill/>
          <a:ln>
            <a:noFill/>
          </a:ln>
        </p:spPr>
      </p:pic>
      <p:sp>
        <p:nvSpPr>
          <p:cNvPr id="221" name="Google Shape;221;p29"/>
          <p:cNvSpPr txBox="1"/>
          <p:nvPr/>
        </p:nvSpPr>
        <p:spPr>
          <a:xfrm>
            <a:off x="2295752" y="223500"/>
            <a:ext cx="4552500" cy="526200"/>
          </a:xfrm>
          <a:prstGeom prst="rect">
            <a:avLst/>
          </a:prstGeom>
          <a:noFill/>
          <a:ln>
            <a:noFill/>
          </a:ln>
        </p:spPr>
        <p:txBody>
          <a:bodyPr anchorCtr="0" anchor="t" bIns="113750" lIns="113750" spcFirstLastPara="1" rIns="113750" wrap="square" tIns="113750">
            <a:noAutofit/>
          </a:bodyPr>
          <a:lstStyle/>
          <a:p>
            <a:pPr indent="0" lvl="0" marL="0" rtl="0" algn="ctr">
              <a:lnSpc>
                <a:spcPct val="115000"/>
              </a:lnSpc>
              <a:spcBef>
                <a:spcPts val="0"/>
              </a:spcBef>
              <a:spcAft>
                <a:spcPts val="0"/>
              </a:spcAft>
              <a:buSzPts val="605"/>
              <a:buNone/>
            </a:pPr>
            <a:r>
              <a:rPr b="1" lang="en" sz="1735">
                <a:solidFill>
                  <a:srgbClr val="666666"/>
                </a:solidFill>
                <a:latin typeface="Zen Kaku Gothic New"/>
                <a:ea typeface="Zen Kaku Gothic New"/>
                <a:cs typeface="Zen Kaku Gothic New"/>
                <a:sym typeface="Zen Kaku Gothic New"/>
              </a:rPr>
              <a:t>JICメイン校舎</a:t>
            </a:r>
            <a:endParaRPr b="1" sz="1735">
              <a:solidFill>
                <a:srgbClr val="666666"/>
              </a:solidFill>
              <a:latin typeface="Zen Kaku Gothic New"/>
              <a:ea typeface="Zen Kaku Gothic New"/>
              <a:cs typeface="Zen Kaku Gothic New"/>
              <a:sym typeface="Zen Kaku Gothic New"/>
            </a:endParaRPr>
          </a:p>
          <a:p>
            <a:pPr indent="0" lvl="0" marL="0" rtl="0" algn="ctr">
              <a:lnSpc>
                <a:spcPct val="115000"/>
              </a:lnSpc>
              <a:spcBef>
                <a:spcPts val="0"/>
              </a:spcBef>
              <a:spcAft>
                <a:spcPts val="0"/>
              </a:spcAft>
              <a:buSzPts val="605"/>
              <a:buNone/>
            </a:pPr>
            <a:r>
              <a:rPr b="1" lang="en" sz="1679">
                <a:solidFill>
                  <a:srgbClr val="666666"/>
                </a:solidFill>
                <a:latin typeface="Zen Kaku Gothic New"/>
                <a:ea typeface="Zen Kaku Gothic New"/>
                <a:cs typeface="Zen Kaku Gothic New"/>
                <a:sym typeface="Zen Kaku Gothic New"/>
              </a:rPr>
              <a:t>- スパルタ環境でストイックに勉強 </a:t>
            </a:r>
            <a:r>
              <a:rPr b="1" lang="en" sz="1735">
                <a:solidFill>
                  <a:srgbClr val="666666"/>
                </a:solidFill>
                <a:latin typeface="Zen Kaku Gothic New"/>
                <a:ea typeface="Zen Kaku Gothic New"/>
                <a:cs typeface="Zen Kaku Gothic New"/>
                <a:sym typeface="Zen Kaku Gothic New"/>
              </a:rPr>
              <a:t>-</a:t>
            </a:r>
            <a:endParaRPr b="1" sz="1735">
              <a:solidFill>
                <a:srgbClr val="666666"/>
              </a:solidFill>
              <a:latin typeface="Zen Kaku Gothic New"/>
              <a:ea typeface="Zen Kaku Gothic New"/>
              <a:cs typeface="Zen Kaku Gothic New"/>
              <a:sym typeface="Zen Kaku Gothic New"/>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graphicFrame>
        <p:nvGraphicFramePr>
          <p:cNvPr id="226" name="Google Shape;226;p30"/>
          <p:cNvGraphicFramePr/>
          <p:nvPr/>
        </p:nvGraphicFramePr>
        <p:xfrm>
          <a:off x="4254150" y="2346638"/>
          <a:ext cx="3000000" cy="3000000"/>
        </p:xfrm>
        <a:graphic>
          <a:graphicData uri="http://schemas.openxmlformats.org/drawingml/2006/table">
            <a:tbl>
              <a:tblPr>
                <a:noFill/>
                <a:tableStyleId>{CE9E786B-A329-4B68-B5F3-535303EB3233}</a:tableStyleId>
              </a:tblPr>
              <a:tblGrid>
                <a:gridCol w="875450"/>
                <a:gridCol w="3536050"/>
              </a:tblGrid>
              <a:tr h="257450">
                <a:tc>
                  <a:txBody>
                    <a:bodyPr/>
                    <a:lstStyle/>
                    <a:p>
                      <a:pPr indent="0" lvl="0" marL="0" rtl="0" algn="ctr">
                        <a:lnSpc>
                          <a:spcPct val="115000"/>
                        </a:lnSpc>
                        <a:spcBef>
                          <a:spcPts val="0"/>
                        </a:spcBef>
                        <a:spcAft>
                          <a:spcPts val="0"/>
                        </a:spcAft>
                        <a:buNone/>
                      </a:pPr>
                      <a:r>
                        <a:rPr lang="en" sz="900">
                          <a:latin typeface="Zen Kaku Gothic New"/>
                          <a:ea typeface="Zen Kaku Gothic New"/>
                          <a:cs typeface="Zen Kaku Gothic New"/>
                          <a:sym typeface="Zen Kaku Gothic New"/>
                        </a:rPr>
                        <a:t>定員</a:t>
                      </a:r>
                      <a:endParaRPr sz="900">
                        <a:latin typeface="Zen Kaku Gothic New"/>
                        <a:ea typeface="Zen Kaku Gothic New"/>
                        <a:cs typeface="Zen Kaku Gothic New"/>
                        <a:sym typeface="Zen Kaku Gothic New"/>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EFEFEF"/>
                    </a:solidFill>
                  </a:tcPr>
                </a:tc>
                <a:tc>
                  <a:txBody>
                    <a:bodyPr/>
                    <a:lstStyle/>
                    <a:p>
                      <a:pPr indent="0" lvl="0" marL="0" rtl="0" algn="l">
                        <a:lnSpc>
                          <a:spcPct val="150000"/>
                        </a:lnSpc>
                        <a:spcBef>
                          <a:spcPts val="0"/>
                        </a:spcBef>
                        <a:spcAft>
                          <a:spcPts val="0"/>
                        </a:spcAft>
                        <a:buNone/>
                      </a:pPr>
                      <a:r>
                        <a:rPr lang="en" sz="900">
                          <a:latin typeface="Zen Kaku Gothic New"/>
                          <a:ea typeface="Zen Kaku Gothic New"/>
                          <a:cs typeface="Zen Kaku Gothic New"/>
                          <a:sym typeface="Zen Kaku Gothic New"/>
                        </a:rPr>
                        <a:t>130名</a:t>
                      </a:r>
                      <a:endParaRPr sz="900">
                        <a:solidFill>
                          <a:srgbClr val="000000"/>
                        </a:solidFill>
                        <a:latin typeface="Zen Kaku Gothic New"/>
                        <a:ea typeface="Zen Kaku Gothic New"/>
                        <a:cs typeface="Zen Kaku Gothic New"/>
                        <a:sym typeface="Zen Kaku Gothic New"/>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608550">
                <a:tc>
                  <a:txBody>
                    <a:bodyPr/>
                    <a:lstStyle/>
                    <a:p>
                      <a:pPr indent="0" lvl="0" marL="0" rtl="0" algn="ctr">
                        <a:lnSpc>
                          <a:spcPct val="115000"/>
                        </a:lnSpc>
                        <a:spcBef>
                          <a:spcPts val="0"/>
                        </a:spcBef>
                        <a:spcAft>
                          <a:spcPts val="0"/>
                        </a:spcAft>
                        <a:buNone/>
                      </a:pPr>
                      <a:r>
                        <a:rPr lang="en" sz="900">
                          <a:latin typeface="Zen Kaku Gothic New"/>
                          <a:ea typeface="Zen Kaku Gothic New"/>
                          <a:cs typeface="Zen Kaku Gothic New"/>
                          <a:sym typeface="Zen Kaku Gothic New"/>
                        </a:rPr>
                        <a:t>おすすめ</a:t>
                      </a:r>
                      <a:endParaRPr sz="900">
                        <a:latin typeface="Zen Kaku Gothic New"/>
                        <a:ea typeface="Zen Kaku Gothic New"/>
                        <a:cs typeface="Zen Kaku Gothic New"/>
                        <a:sym typeface="Zen Kaku Gothic New"/>
                      </a:endParaRPr>
                    </a:p>
                    <a:p>
                      <a:pPr indent="0" lvl="0" marL="0" rtl="0" algn="ctr">
                        <a:lnSpc>
                          <a:spcPct val="115000"/>
                        </a:lnSpc>
                        <a:spcBef>
                          <a:spcPts val="0"/>
                        </a:spcBef>
                        <a:spcAft>
                          <a:spcPts val="0"/>
                        </a:spcAft>
                        <a:buNone/>
                      </a:pPr>
                      <a:r>
                        <a:rPr lang="en" sz="900">
                          <a:latin typeface="Zen Kaku Gothic New"/>
                          <a:ea typeface="Zen Kaku Gothic New"/>
                          <a:cs typeface="Zen Kaku Gothic New"/>
                          <a:sym typeface="Zen Kaku Gothic New"/>
                        </a:rPr>
                        <a:t>コース</a:t>
                      </a:r>
                      <a:endParaRPr sz="900">
                        <a:solidFill>
                          <a:srgbClr val="000000"/>
                        </a:solidFill>
                        <a:latin typeface="Zen Kaku Gothic New"/>
                        <a:ea typeface="Zen Kaku Gothic New"/>
                        <a:cs typeface="Zen Kaku Gothic New"/>
                        <a:sym typeface="Zen Kaku Gothic New"/>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EFEFEF"/>
                    </a:solidFill>
                  </a:tcPr>
                </a:tc>
                <a:tc>
                  <a:txBody>
                    <a:bodyPr/>
                    <a:lstStyle/>
                    <a:p>
                      <a:pPr indent="0" lvl="0" marL="0" rtl="0" algn="l">
                        <a:lnSpc>
                          <a:spcPct val="150000"/>
                        </a:lnSpc>
                        <a:spcBef>
                          <a:spcPts val="0"/>
                        </a:spcBef>
                        <a:spcAft>
                          <a:spcPts val="0"/>
                        </a:spcAft>
                        <a:buNone/>
                      </a:pPr>
                      <a:r>
                        <a:rPr lang="en" sz="900">
                          <a:solidFill>
                            <a:srgbClr val="000000"/>
                          </a:solidFill>
                          <a:latin typeface="Zen Kaku Gothic New"/>
                          <a:ea typeface="Zen Kaku Gothic New"/>
                          <a:cs typeface="Zen Kaku Gothic New"/>
                          <a:sym typeface="Zen Kaku Gothic New"/>
                        </a:rPr>
                        <a:t>・IELTSのスコアを上げる「IELTSコース」</a:t>
                      </a:r>
                      <a:endParaRPr sz="900">
                        <a:latin typeface="Zen Kaku Gothic New"/>
                        <a:ea typeface="Zen Kaku Gothic New"/>
                        <a:cs typeface="Zen Kaku Gothic New"/>
                        <a:sym typeface="Zen Kaku Gothic New"/>
                      </a:endParaRPr>
                    </a:p>
                    <a:p>
                      <a:pPr indent="0" lvl="0" marL="0" rtl="0" algn="l">
                        <a:lnSpc>
                          <a:spcPct val="150000"/>
                        </a:lnSpc>
                        <a:spcBef>
                          <a:spcPts val="0"/>
                        </a:spcBef>
                        <a:spcAft>
                          <a:spcPts val="0"/>
                        </a:spcAft>
                        <a:buNone/>
                      </a:pPr>
                      <a:r>
                        <a:rPr lang="en" sz="900">
                          <a:latin typeface="Zen Kaku Gothic New"/>
                          <a:ea typeface="Zen Kaku Gothic New"/>
                          <a:cs typeface="Zen Kaku Gothic New"/>
                          <a:sym typeface="Zen Kaku Gothic New"/>
                        </a:rPr>
                        <a:t>・初心者専用スパルタコース「IB ESL」</a:t>
                      </a:r>
                      <a:endParaRPr sz="900">
                        <a:latin typeface="Zen Kaku Gothic New"/>
                        <a:ea typeface="Zen Kaku Gothic New"/>
                        <a:cs typeface="Zen Kaku Gothic New"/>
                        <a:sym typeface="Zen Kaku Gothic New"/>
                      </a:endParaRPr>
                    </a:p>
                    <a:p>
                      <a:pPr indent="0" lvl="0" marL="0" rtl="0" algn="l">
                        <a:lnSpc>
                          <a:spcPct val="150000"/>
                        </a:lnSpc>
                        <a:spcBef>
                          <a:spcPts val="0"/>
                        </a:spcBef>
                        <a:spcAft>
                          <a:spcPts val="0"/>
                        </a:spcAft>
                        <a:buNone/>
                      </a:pPr>
                      <a:r>
                        <a:rPr lang="en" sz="900">
                          <a:latin typeface="Zen Kaku Gothic New"/>
                          <a:ea typeface="Zen Kaku Gothic New"/>
                          <a:cs typeface="Zen Kaku Gothic New"/>
                          <a:sym typeface="Zen Kaku Gothic New"/>
                        </a:rPr>
                        <a:t>・スピーキング強化コース「PS ESL」</a:t>
                      </a:r>
                      <a:endParaRPr sz="900">
                        <a:solidFill>
                          <a:srgbClr val="000000"/>
                        </a:solidFill>
                        <a:latin typeface="Zen Kaku Gothic New"/>
                        <a:ea typeface="Zen Kaku Gothic New"/>
                        <a:cs typeface="Zen Kaku Gothic New"/>
                        <a:sym typeface="Zen Kaku Gothic New"/>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312150">
                <a:tc>
                  <a:txBody>
                    <a:bodyPr/>
                    <a:lstStyle/>
                    <a:p>
                      <a:pPr indent="0" lvl="0" marL="0" rtl="0" algn="ctr">
                        <a:lnSpc>
                          <a:spcPct val="115000"/>
                        </a:lnSpc>
                        <a:spcBef>
                          <a:spcPts val="0"/>
                        </a:spcBef>
                        <a:spcAft>
                          <a:spcPts val="0"/>
                        </a:spcAft>
                        <a:buNone/>
                      </a:pPr>
                      <a:r>
                        <a:rPr lang="en" sz="900">
                          <a:latin typeface="Zen Kaku Gothic New"/>
                          <a:ea typeface="Zen Kaku Gothic New"/>
                          <a:cs typeface="Zen Kaku Gothic New"/>
                          <a:sym typeface="Zen Kaku Gothic New"/>
                        </a:rPr>
                        <a:t>年齢層</a:t>
                      </a:r>
                      <a:endParaRPr sz="900">
                        <a:solidFill>
                          <a:srgbClr val="000000"/>
                        </a:solidFill>
                        <a:latin typeface="Zen Kaku Gothic New"/>
                        <a:ea typeface="Zen Kaku Gothic New"/>
                        <a:cs typeface="Zen Kaku Gothic New"/>
                        <a:sym typeface="Zen Kaku Gothic New"/>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EFEFEF"/>
                    </a:solidFill>
                  </a:tcPr>
                </a:tc>
                <a:tc>
                  <a:txBody>
                    <a:bodyPr/>
                    <a:lstStyle/>
                    <a:p>
                      <a:pPr indent="0" lvl="0" marL="0" rtl="0" algn="l">
                        <a:lnSpc>
                          <a:spcPct val="115000"/>
                        </a:lnSpc>
                        <a:spcBef>
                          <a:spcPts val="0"/>
                        </a:spcBef>
                        <a:spcAft>
                          <a:spcPts val="0"/>
                        </a:spcAft>
                        <a:buNone/>
                      </a:pPr>
                      <a:r>
                        <a:rPr b="1" lang="en" sz="900">
                          <a:solidFill>
                            <a:srgbClr val="A61C00"/>
                          </a:solidFill>
                          <a:latin typeface="Zen Kaku Gothic New"/>
                          <a:ea typeface="Zen Kaku Gothic New"/>
                          <a:cs typeface="Zen Kaku Gothic New"/>
                          <a:sym typeface="Zen Kaku Gothic New"/>
                        </a:rPr>
                        <a:t>【20~24】45%、【25~29】35%</a:t>
                      </a:r>
                      <a:r>
                        <a:rPr lang="en" sz="900">
                          <a:latin typeface="Zen Kaku Gothic New"/>
                          <a:ea typeface="Zen Kaku Gothic New"/>
                          <a:cs typeface="Zen Kaku Gothic New"/>
                          <a:sym typeface="Zen Kaku Gothic New"/>
                        </a:rPr>
                        <a:t>　</a:t>
                      </a:r>
                      <a:r>
                        <a:rPr lang="en" sz="900">
                          <a:solidFill>
                            <a:srgbClr val="000000"/>
                          </a:solidFill>
                          <a:latin typeface="Zen Kaku Gothic New"/>
                          <a:ea typeface="Zen Kaku Gothic New"/>
                          <a:cs typeface="Zen Kaku Gothic New"/>
                          <a:sym typeface="Zen Kaku Gothic New"/>
                        </a:rPr>
                        <a:t>【30代】17%、【40代以上】3%</a:t>
                      </a:r>
                      <a:endParaRPr sz="900">
                        <a:latin typeface="Zen Kaku Gothic New"/>
                        <a:ea typeface="Zen Kaku Gothic New"/>
                        <a:cs typeface="Zen Kaku Gothic New"/>
                        <a:sym typeface="Zen Kaku Gothic New"/>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312150">
                <a:tc>
                  <a:txBody>
                    <a:bodyPr/>
                    <a:lstStyle/>
                    <a:p>
                      <a:pPr indent="0" lvl="0" marL="0" rtl="0" algn="ctr">
                        <a:lnSpc>
                          <a:spcPct val="115000"/>
                        </a:lnSpc>
                        <a:spcBef>
                          <a:spcPts val="0"/>
                        </a:spcBef>
                        <a:spcAft>
                          <a:spcPts val="0"/>
                        </a:spcAft>
                        <a:buNone/>
                      </a:pPr>
                      <a:r>
                        <a:rPr lang="en" sz="900">
                          <a:latin typeface="Zen Kaku Gothic New"/>
                          <a:ea typeface="Zen Kaku Gothic New"/>
                          <a:cs typeface="Zen Kaku Gothic New"/>
                          <a:sym typeface="Zen Kaku Gothic New"/>
                        </a:rPr>
                        <a:t>国籍比率</a:t>
                      </a:r>
                      <a:endParaRPr sz="900">
                        <a:latin typeface="Zen Kaku Gothic New"/>
                        <a:ea typeface="Zen Kaku Gothic New"/>
                        <a:cs typeface="Zen Kaku Gothic New"/>
                        <a:sym typeface="Zen Kaku Gothic New"/>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EFEFEF"/>
                    </a:solidFill>
                  </a:tcPr>
                </a:tc>
                <a:tc>
                  <a:txBody>
                    <a:bodyPr/>
                    <a:lstStyle/>
                    <a:p>
                      <a:pPr indent="0" lvl="0" marL="0" rtl="0" algn="l">
                        <a:lnSpc>
                          <a:spcPct val="115000"/>
                        </a:lnSpc>
                        <a:spcBef>
                          <a:spcPts val="0"/>
                        </a:spcBef>
                        <a:spcAft>
                          <a:spcPts val="0"/>
                        </a:spcAft>
                        <a:buNone/>
                      </a:pPr>
                      <a:r>
                        <a:rPr lang="en" sz="900">
                          <a:latin typeface="Zen Kaku Gothic New"/>
                          <a:ea typeface="Zen Kaku Gothic New"/>
                          <a:cs typeface="Zen Kaku Gothic New"/>
                          <a:sym typeface="Zen Kaku Gothic New"/>
                        </a:rPr>
                        <a:t>日本：45%、韓国 35 %、台湾 7 %、中東 7%、残りベトナム、中国など </a:t>
                      </a:r>
                      <a:endParaRPr sz="900">
                        <a:latin typeface="Zen Kaku Gothic New"/>
                        <a:ea typeface="Zen Kaku Gothic New"/>
                        <a:cs typeface="Zen Kaku Gothic New"/>
                        <a:sym typeface="Zen Kaku Gothic New"/>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257450">
                <a:tc>
                  <a:txBody>
                    <a:bodyPr/>
                    <a:lstStyle/>
                    <a:p>
                      <a:pPr indent="0" lvl="0" marL="0" rtl="0" algn="ctr">
                        <a:lnSpc>
                          <a:spcPct val="115000"/>
                        </a:lnSpc>
                        <a:spcBef>
                          <a:spcPts val="0"/>
                        </a:spcBef>
                        <a:spcAft>
                          <a:spcPts val="0"/>
                        </a:spcAft>
                        <a:buNone/>
                      </a:pPr>
                      <a:r>
                        <a:rPr lang="en" sz="900">
                          <a:solidFill>
                            <a:srgbClr val="000000"/>
                          </a:solidFill>
                          <a:latin typeface="Zen Kaku Gothic New"/>
                          <a:ea typeface="Zen Kaku Gothic New"/>
                          <a:cs typeface="Zen Kaku Gothic New"/>
                          <a:sym typeface="Zen Kaku Gothic New"/>
                        </a:rPr>
                        <a:t>部屋タイプ</a:t>
                      </a:r>
                      <a:endParaRPr sz="900">
                        <a:solidFill>
                          <a:srgbClr val="000000"/>
                        </a:solidFill>
                        <a:latin typeface="Zen Kaku Gothic New"/>
                        <a:ea typeface="Zen Kaku Gothic New"/>
                        <a:cs typeface="Zen Kaku Gothic New"/>
                        <a:sym typeface="Zen Kaku Gothic New"/>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EFEFEF"/>
                    </a:solidFill>
                  </a:tcPr>
                </a:tc>
                <a:tc>
                  <a:txBody>
                    <a:bodyPr/>
                    <a:lstStyle/>
                    <a:p>
                      <a:pPr indent="0" lvl="0" marL="0" rtl="0" algn="l">
                        <a:lnSpc>
                          <a:spcPct val="115000"/>
                        </a:lnSpc>
                        <a:spcBef>
                          <a:spcPts val="0"/>
                        </a:spcBef>
                        <a:spcAft>
                          <a:spcPts val="0"/>
                        </a:spcAft>
                        <a:buNone/>
                      </a:pPr>
                      <a:r>
                        <a:rPr lang="en" sz="900">
                          <a:solidFill>
                            <a:srgbClr val="000000"/>
                          </a:solidFill>
                          <a:latin typeface="Zen Kaku Gothic New"/>
                          <a:ea typeface="Zen Kaku Gothic New"/>
                          <a:cs typeface="Zen Kaku Gothic New"/>
                          <a:sym typeface="Zen Kaku Gothic New"/>
                        </a:rPr>
                        <a:t>1人部屋、2人部屋、4人</a:t>
                      </a:r>
                      <a:r>
                        <a:rPr lang="en" sz="900">
                          <a:latin typeface="Zen Kaku Gothic New"/>
                          <a:ea typeface="Zen Kaku Gothic New"/>
                          <a:cs typeface="Zen Kaku Gothic New"/>
                          <a:sym typeface="Zen Kaku Gothic New"/>
                        </a:rPr>
                        <a:t>部屋（ロフト/スタジオ）</a:t>
                      </a:r>
                      <a:endParaRPr sz="900">
                        <a:solidFill>
                          <a:srgbClr val="000000"/>
                        </a:solidFill>
                        <a:latin typeface="Zen Kaku Gothic New"/>
                        <a:ea typeface="Zen Kaku Gothic New"/>
                        <a:cs typeface="Zen Kaku Gothic New"/>
                        <a:sym typeface="Zen Kaku Gothic New"/>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339975">
                <a:tc>
                  <a:txBody>
                    <a:bodyPr/>
                    <a:lstStyle/>
                    <a:p>
                      <a:pPr indent="0" lvl="0" marL="0" rtl="0" algn="ctr">
                        <a:lnSpc>
                          <a:spcPct val="115000"/>
                        </a:lnSpc>
                        <a:spcBef>
                          <a:spcPts val="0"/>
                        </a:spcBef>
                        <a:spcAft>
                          <a:spcPts val="0"/>
                        </a:spcAft>
                        <a:buNone/>
                      </a:pPr>
                      <a:r>
                        <a:rPr lang="en" sz="900">
                          <a:latin typeface="Zen Kaku Gothic New"/>
                          <a:ea typeface="Zen Kaku Gothic New"/>
                          <a:cs typeface="Zen Kaku Gothic New"/>
                          <a:sym typeface="Zen Kaku Gothic New"/>
                        </a:rPr>
                        <a:t>校内施設</a:t>
                      </a:r>
                      <a:endParaRPr sz="900">
                        <a:solidFill>
                          <a:srgbClr val="000000"/>
                        </a:solidFill>
                        <a:latin typeface="Zen Kaku Gothic New"/>
                        <a:ea typeface="Zen Kaku Gothic New"/>
                        <a:cs typeface="Zen Kaku Gothic New"/>
                        <a:sym typeface="Zen Kaku Gothic New"/>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EFEFEF"/>
                    </a:solidFill>
                  </a:tcPr>
                </a:tc>
                <a:tc>
                  <a:txBody>
                    <a:bodyPr/>
                    <a:lstStyle/>
                    <a:p>
                      <a:pPr indent="0" lvl="0" marL="0" rtl="0" algn="l">
                        <a:lnSpc>
                          <a:spcPct val="115000"/>
                        </a:lnSpc>
                        <a:spcBef>
                          <a:spcPts val="0"/>
                        </a:spcBef>
                        <a:spcAft>
                          <a:spcPts val="0"/>
                        </a:spcAft>
                        <a:buNone/>
                      </a:pPr>
                      <a:r>
                        <a:rPr lang="en" sz="900">
                          <a:latin typeface="Zen Kaku Gothic New"/>
                          <a:ea typeface="Zen Kaku Gothic New"/>
                          <a:cs typeface="Zen Kaku Gothic New"/>
                          <a:sym typeface="Zen Kaku Gothic New"/>
                        </a:rPr>
                        <a:t>学生寮、教室、カフェ、スーパー、自習室、食堂、ジムなど</a:t>
                      </a:r>
                      <a:endParaRPr sz="900">
                        <a:solidFill>
                          <a:srgbClr val="000000"/>
                        </a:solidFill>
                        <a:latin typeface="Zen Kaku Gothic New"/>
                        <a:ea typeface="Zen Kaku Gothic New"/>
                        <a:cs typeface="Zen Kaku Gothic New"/>
                        <a:sym typeface="Zen Kaku Gothic New"/>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bl>
          </a:graphicData>
        </a:graphic>
      </p:graphicFrame>
      <p:pic>
        <p:nvPicPr>
          <p:cNvPr id="227" name="Google Shape;227;p30"/>
          <p:cNvPicPr preferRelativeResize="0"/>
          <p:nvPr/>
        </p:nvPicPr>
        <p:blipFill rotWithShape="1">
          <a:blip r:embed="rId3">
            <a:alphaModFix/>
          </a:blip>
          <a:srcRect b="0" l="9660" r="8539" t="25020"/>
          <a:stretch/>
        </p:blipFill>
        <p:spPr>
          <a:xfrm>
            <a:off x="0" y="-16000"/>
            <a:ext cx="3763151" cy="5175501"/>
          </a:xfrm>
          <a:prstGeom prst="rect">
            <a:avLst/>
          </a:prstGeom>
          <a:noFill/>
          <a:ln>
            <a:noFill/>
          </a:ln>
        </p:spPr>
      </p:pic>
      <p:sp>
        <p:nvSpPr>
          <p:cNvPr id="228" name="Google Shape;228;p30"/>
          <p:cNvSpPr txBox="1"/>
          <p:nvPr/>
        </p:nvSpPr>
        <p:spPr>
          <a:xfrm>
            <a:off x="4254150" y="1116050"/>
            <a:ext cx="4169100" cy="8004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1000">
                <a:solidFill>
                  <a:srgbClr val="000000"/>
                </a:solidFill>
                <a:latin typeface="Zen Kaku Gothic New"/>
                <a:ea typeface="Zen Kaku Gothic New"/>
                <a:cs typeface="Zen Kaku Gothic New"/>
                <a:sym typeface="Zen Kaku Gothic New"/>
              </a:rPr>
              <a:t>・</a:t>
            </a:r>
            <a:r>
              <a:rPr lang="en" sz="1000">
                <a:latin typeface="Zen Kaku Gothic New"/>
                <a:ea typeface="Zen Kaku Gothic New"/>
                <a:cs typeface="Zen Kaku Gothic New"/>
                <a:sym typeface="Zen Kaku Gothic New"/>
              </a:rPr>
              <a:t>初心者向けのスパルタESLコース</a:t>
            </a:r>
            <a:r>
              <a:rPr lang="en" sz="1000">
                <a:latin typeface="Zen Kaku Gothic New"/>
                <a:ea typeface="Zen Kaku Gothic New"/>
                <a:cs typeface="Zen Kaku Gothic New"/>
                <a:sym typeface="Zen Kaku Gothic New"/>
              </a:rPr>
              <a:t>がある</a:t>
            </a:r>
            <a:endParaRPr sz="1000">
              <a:solidFill>
                <a:srgbClr val="000000"/>
              </a:solidFill>
              <a:latin typeface="Zen Kaku Gothic New"/>
              <a:ea typeface="Zen Kaku Gothic New"/>
              <a:cs typeface="Zen Kaku Gothic New"/>
              <a:sym typeface="Zen Kaku Gothic New"/>
            </a:endParaRPr>
          </a:p>
          <a:p>
            <a:pPr indent="0" lvl="0" marL="0" rtl="0" algn="l">
              <a:lnSpc>
                <a:spcPct val="150000"/>
              </a:lnSpc>
              <a:spcBef>
                <a:spcPts val="0"/>
              </a:spcBef>
              <a:spcAft>
                <a:spcPts val="0"/>
              </a:spcAft>
              <a:buNone/>
            </a:pPr>
            <a:r>
              <a:rPr lang="en" sz="1000">
                <a:solidFill>
                  <a:srgbClr val="000000"/>
                </a:solidFill>
                <a:latin typeface="Zen Kaku Gothic New"/>
                <a:ea typeface="Zen Kaku Gothic New"/>
                <a:cs typeface="Zen Kaku Gothic New"/>
                <a:sym typeface="Zen Kaku Gothic New"/>
              </a:rPr>
              <a:t>・</a:t>
            </a:r>
            <a:r>
              <a:rPr lang="en" sz="1000">
                <a:latin typeface="Zen Kaku Gothic New"/>
                <a:ea typeface="Zen Kaku Gothic New"/>
                <a:cs typeface="Zen Kaku Gothic New"/>
                <a:sym typeface="Zen Kaku Gothic New"/>
              </a:rPr>
              <a:t>スパルタIELTS対策</a:t>
            </a:r>
            <a:r>
              <a:rPr lang="en" sz="1000">
                <a:latin typeface="Zen Kaku Gothic New"/>
                <a:ea typeface="Zen Kaku Gothic New"/>
                <a:cs typeface="Zen Kaku Gothic New"/>
                <a:sym typeface="Zen Kaku Gothic New"/>
              </a:rPr>
              <a:t>がある</a:t>
            </a:r>
            <a:endParaRPr sz="1000">
              <a:latin typeface="Zen Kaku Gothic New"/>
              <a:ea typeface="Zen Kaku Gothic New"/>
              <a:cs typeface="Zen Kaku Gothic New"/>
              <a:sym typeface="Zen Kaku Gothic New"/>
            </a:endParaRPr>
          </a:p>
          <a:p>
            <a:pPr indent="0" lvl="0" marL="0" rtl="0" algn="l">
              <a:lnSpc>
                <a:spcPct val="150000"/>
              </a:lnSpc>
              <a:spcBef>
                <a:spcPts val="0"/>
              </a:spcBef>
              <a:spcAft>
                <a:spcPts val="0"/>
              </a:spcAft>
              <a:buNone/>
            </a:pPr>
            <a:r>
              <a:rPr lang="en" sz="1000">
                <a:solidFill>
                  <a:srgbClr val="000000"/>
                </a:solidFill>
                <a:latin typeface="Zen Kaku Gothic New"/>
                <a:ea typeface="Zen Kaku Gothic New"/>
                <a:cs typeface="Zen Kaku Gothic New"/>
                <a:sym typeface="Zen Kaku Gothic New"/>
              </a:rPr>
              <a:t>・カフェやスーパーなど校内にあり</a:t>
            </a:r>
            <a:r>
              <a:rPr lang="en" sz="1000">
                <a:latin typeface="Zen Kaku Gothic New"/>
                <a:ea typeface="Zen Kaku Gothic New"/>
                <a:cs typeface="Zen Kaku Gothic New"/>
                <a:sym typeface="Zen Kaku Gothic New"/>
              </a:rPr>
              <a:t>生活に</a:t>
            </a:r>
            <a:r>
              <a:rPr lang="en" sz="1000">
                <a:solidFill>
                  <a:srgbClr val="000000"/>
                </a:solidFill>
                <a:latin typeface="Zen Kaku Gothic New"/>
                <a:ea typeface="Zen Kaku Gothic New"/>
                <a:cs typeface="Zen Kaku Gothic New"/>
                <a:sym typeface="Zen Kaku Gothic New"/>
              </a:rPr>
              <a:t>便利</a:t>
            </a:r>
            <a:endParaRPr sz="1000">
              <a:solidFill>
                <a:srgbClr val="000000"/>
              </a:solidFill>
              <a:latin typeface="Zen Kaku Gothic New"/>
              <a:ea typeface="Zen Kaku Gothic New"/>
              <a:cs typeface="Zen Kaku Gothic New"/>
              <a:sym typeface="Zen Kaku Gothic New"/>
            </a:endParaRPr>
          </a:p>
        </p:txBody>
      </p:sp>
      <p:sp>
        <p:nvSpPr>
          <p:cNvPr id="229" name="Google Shape;229;p30"/>
          <p:cNvSpPr/>
          <p:nvPr/>
        </p:nvSpPr>
        <p:spPr>
          <a:xfrm>
            <a:off x="4254150" y="445750"/>
            <a:ext cx="2623200" cy="4110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 sz="1100">
                <a:solidFill>
                  <a:srgbClr val="666666"/>
                </a:solidFill>
                <a:latin typeface="Zen Kaku Gothic New"/>
                <a:ea typeface="Zen Kaku Gothic New"/>
                <a:cs typeface="Zen Kaku Gothic New"/>
                <a:sym typeface="Zen Kaku Gothic New"/>
              </a:rPr>
              <a:t>メイン校舎のおすすめポイント</a:t>
            </a:r>
            <a:endParaRPr b="1" sz="1100">
              <a:solidFill>
                <a:srgbClr val="666666"/>
              </a:solidFill>
              <a:latin typeface="Zen Kaku Gothic New"/>
              <a:ea typeface="Zen Kaku Gothic New"/>
              <a:cs typeface="Zen Kaku Gothic New"/>
              <a:sym typeface="Zen Kaku Gothic New"/>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31"/>
          <p:cNvSpPr/>
          <p:nvPr/>
        </p:nvSpPr>
        <p:spPr>
          <a:xfrm>
            <a:off x="577200" y="3681925"/>
            <a:ext cx="3303300" cy="1115700"/>
          </a:xfrm>
          <a:prstGeom prst="rect">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5" name="Google Shape;235;p31"/>
          <p:cNvSpPr txBox="1"/>
          <p:nvPr/>
        </p:nvSpPr>
        <p:spPr>
          <a:xfrm>
            <a:off x="616499" y="329025"/>
            <a:ext cx="6310800" cy="653400"/>
          </a:xfrm>
          <a:prstGeom prst="rect">
            <a:avLst/>
          </a:prstGeom>
          <a:noFill/>
          <a:ln>
            <a:noFill/>
          </a:ln>
        </p:spPr>
        <p:txBody>
          <a:bodyPr anchorCtr="0" anchor="ctr" bIns="113750" lIns="113750" spcFirstLastPara="1" rIns="113750" wrap="square" tIns="113750">
            <a:noAutofit/>
          </a:bodyPr>
          <a:lstStyle/>
          <a:p>
            <a:pPr indent="0" lvl="0" marL="0" rtl="0" algn="l">
              <a:lnSpc>
                <a:spcPct val="95000"/>
              </a:lnSpc>
              <a:spcBef>
                <a:spcPts val="0"/>
              </a:spcBef>
              <a:spcAft>
                <a:spcPts val="0"/>
              </a:spcAft>
              <a:buSzPts val="688"/>
              <a:buNone/>
            </a:pPr>
            <a:r>
              <a:rPr b="1" lang="en" sz="1862">
                <a:solidFill>
                  <a:srgbClr val="666666"/>
                </a:solidFill>
                <a:latin typeface="Zen Kaku Gothic New"/>
                <a:ea typeface="Zen Kaku Gothic New"/>
                <a:cs typeface="Zen Kaku Gothic New"/>
                <a:sym typeface="Zen Kaku Gothic New"/>
              </a:rPr>
              <a:t>スパルタIELTS　</a:t>
            </a:r>
            <a:r>
              <a:rPr b="1" lang="en" sz="1661">
                <a:solidFill>
                  <a:srgbClr val="666666"/>
                </a:solidFill>
                <a:latin typeface="Zen Kaku Gothic New"/>
                <a:ea typeface="Zen Kaku Gothic New"/>
                <a:cs typeface="Zen Kaku Gothic New"/>
                <a:sym typeface="Zen Kaku Gothic New"/>
              </a:rPr>
              <a:t>- スパルタIELTS試験対策</a:t>
            </a:r>
            <a:r>
              <a:rPr b="1" lang="en" sz="1723">
                <a:solidFill>
                  <a:srgbClr val="666666"/>
                </a:solidFill>
                <a:latin typeface="Zen Kaku Gothic New"/>
                <a:ea typeface="Zen Kaku Gothic New"/>
                <a:cs typeface="Zen Kaku Gothic New"/>
                <a:sym typeface="Zen Kaku Gothic New"/>
              </a:rPr>
              <a:t>-</a:t>
            </a:r>
            <a:endParaRPr b="1" sz="1723">
              <a:solidFill>
                <a:srgbClr val="666666"/>
              </a:solidFill>
              <a:latin typeface="Zen Kaku Gothic New"/>
              <a:ea typeface="Zen Kaku Gothic New"/>
              <a:cs typeface="Zen Kaku Gothic New"/>
              <a:sym typeface="Zen Kaku Gothic New"/>
            </a:endParaRPr>
          </a:p>
        </p:txBody>
      </p:sp>
      <p:graphicFrame>
        <p:nvGraphicFramePr>
          <p:cNvPr id="236" name="Google Shape;236;p31"/>
          <p:cNvGraphicFramePr/>
          <p:nvPr/>
        </p:nvGraphicFramePr>
        <p:xfrm>
          <a:off x="4413675" y="1168100"/>
          <a:ext cx="3000000" cy="3000000"/>
        </p:xfrm>
        <a:graphic>
          <a:graphicData uri="http://schemas.openxmlformats.org/drawingml/2006/table">
            <a:tbl>
              <a:tblPr>
                <a:noFill/>
                <a:tableStyleId>{CE9E786B-A329-4B68-B5F3-535303EB3233}</a:tableStyleId>
              </a:tblPr>
              <a:tblGrid>
                <a:gridCol w="1404325"/>
                <a:gridCol w="1042150"/>
                <a:gridCol w="935450"/>
                <a:gridCol w="902125"/>
              </a:tblGrid>
              <a:tr h="294775">
                <a:tc>
                  <a:txBody>
                    <a:bodyPr/>
                    <a:lstStyle/>
                    <a:p>
                      <a:pPr indent="0" lvl="0" marL="0" rtl="0" algn="ctr">
                        <a:spcBef>
                          <a:spcPts val="0"/>
                        </a:spcBef>
                        <a:spcAft>
                          <a:spcPts val="0"/>
                        </a:spcAft>
                        <a:buNone/>
                      </a:pPr>
                      <a:r>
                        <a:rPr b="1" lang="en" sz="1000">
                          <a:solidFill>
                            <a:srgbClr val="FFFFFF"/>
                          </a:solidFill>
                          <a:latin typeface="Zen Kaku Gothic New"/>
                          <a:ea typeface="Zen Kaku Gothic New"/>
                          <a:cs typeface="Zen Kaku Gothic New"/>
                          <a:sym typeface="Zen Kaku Gothic New"/>
                        </a:rPr>
                        <a:t>プラン</a:t>
                      </a:r>
                      <a:endParaRPr b="1" sz="1000">
                        <a:solidFill>
                          <a:srgbClr val="FFFFFF"/>
                        </a:solidFill>
                        <a:latin typeface="Zen Kaku Gothic New"/>
                        <a:ea typeface="Zen Kaku Gothic New"/>
                        <a:cs typeface="Zen Kaku Gothic New"/>
                        <a:sym typeface="Zen Kaku Gothic New"/>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434343"/>
                    </a:solidFill>
                  </a:tcPr>
                </a:tc>
                <a:tc>
                  <a:txBody>
                    <a:bodyPr/>
                    <a:lstStyle/>
                    <a:p>
                      <a:pPr indent="0" lvl="0" marL="0" rtl="0" algn="ctr">
                        <a:spcBef>
                          <a:spcPts val="0"/>
                        </a:spcBef>
                        <a:spcAft>
                          <a:spcPts val="0"/>
                        </a:spcAft>
                        <a:buNone/>
                      </a:pPr>
                      <a:r>
                        <a:rPr b="1" lang="en" sz="1000">
                          <a:solidFill>
                            <a:srgbClr val="FFFFFF"/>
                          </a:solidFill>
                          <a:latin typeface="Zen Kaku Gothic New"/>
                          <a:ea typeface="Zen Kaku Gothic New"/>
                          <a:cs typeface="Zen Kaku Gothic New"/>
                          <a:sym typeface="Zen Kaku Gothic New"/>
                        </a:rPr>
                        <a:t>1:1</a:t>
                      </a:r>
                      <a:endParaRPr b="1" sz="1000">
                        <a:solidFill>
                          <a:srgbClr val="FFFFFF"/>
                        </a:solidFill>
                        <a:latin typeface="Zen Kaku Gothic New"/>
                        <a:ea typeface="Zen Kaku Gothic New"/>
                        <a:cs typeface="Zen Kaku Gothic New"/>
                        <a:sym typeface="Zen Kaku Gothic New"/>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A61C00"/>
                    </a:solidFill>
                  </a:tcPr>
                </a:tc>
                <a:tc>
                  <a:txBody>
                    <a:bodyPr/>
                    <a:lstStyle/>
                    <a:p>
                      <a:pPr indent="0" lvl="0" marL="0" rtl="0" algn="ctr">
                        <a:spcBef>
                          <a:spcPts val="0"/>
                        </a:spcBef>
                        <a:spcAft>
                          <a:spcPts val="0"/>
                        </a:spcAft>
                        <a:buNone/>
                      </a:pPr>
                      <a:r>
                        <a:rPr b="1" lang="en" sz="1000">
                          <a:solidFill>
                            <a:srgbClr val="FFFFFF"/>
                          </a:solidFill>
                          <a:latin typeface="Zen Kaku Gothic New"/>
                          <a:ea typeface="Zen Kaku Gothic New"/>
                          <a:cs typeface="Zen Kaku Gothic New"/>
                          <a:sym typeface="Zen Kaku Gothic New"/>
                        </a:rPr>
                        <a:t>グループ</a:t>
                      </a:r>
                      <a:endParaRPr b="1" sz="1000">
                        <a:solidFill>
                          <a:srgbClr val="FFFFFF"/>
                        </a:solidFill>
                        <a:latin typeface="Zen Kaku Gothic New"/>
                        <a:ea typeface="Zen Kaku Gothic New"/>
                        <a:cs typeface="Zen Kaku Gothic New"/>
                        <a:sym typeface="Zen Kaku Gothic New"/>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A61C00"/>
                    </a:solidFill>
                  </a:tcPr>
                </a:tc>
                <a:tc>
                  <a:txBody>
                    <a:bodyPr/>
                    <a:lstStyle/>
                    <a:p>
                      <a:pPr indent="0" lvl="0" marL="0" rtl="0" algn="ctr">
                        <a:spcBef>
                          <a:spcPts val="0"/>
                        </a:spcBef>
                        <a:spcAft>
                          <a:spcPts val="0"/>
                        </a:spcAft>
                        <a:buNone/>
                      </a:pPr>
                      <a:r>
                        <a:rPr b="1" lang="en" sz="1000">
                          <a:solidFill>
                            <a:srgbClr val="FFFFFF"/>
                          </a:solidFill>
                          <a:latin typeface="Zen Kaku Gothic New"/>
                          <a:ea typeface="Zen Kaku Gothic New"/>
                          <a:cs typeface="Zen Kaku Gothic New"/>
                          <a:sym typeface="Zen Kaku Gothic New"/>
                        </a:rPr>
                        <a:t>合計</a:t>
                      </a:r>
                      <a:endParaRPr b="1" sz="1000">
                        <a:solidFill>
                          <a:srgbClr val="FFFFFF"/>
                        </a:solidFill>
                        <a:latin typeface="Zen Kaku Gothic New"/>
                        <a:ea typeface="Zen Kaku Gothic New"/>
                        <a:cs typeface="Zen Kaku Gothic New"/>
                        <a:sym typeface="Zen Kaku Gothic New"/>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434343"/>
                    </a:solidFill>
                  </a:tcPr>
                </a:tc>
              </a:tr>
              <a:tr h="294775">
                <a:tc>
                  <a:txBody>
                    <a:bodyPr/>
                    <a:lstStyle/>
                    <a:p>
                      <a:pPr indent="0" lvl="0" marL="0" rtl="0" algn="ctr">
                        <a:spcBef>
                          <a:spcPts val="0"/>
                        </a:spcBef>
                        <a:spcAft>
                          <a:spcPts val="0"/>
                        </a:spcAft>
                        <a:buNone/>
                      </a:pPr>
                      <a:r>
                        <a:rPr lang="en" sz="1000">
                          <a:solidFill>
                            <a:srgbClr val="000000"/>
                          </a:solidFill>
                          <a:latin typeface="Zen Kaku Gothic New"/>
                          <a:ea typeface="Zen Kaku Gothic New"/>
                          <a:cs typeface="Zen Kaku Gothic New"/>
                          <a:sym typeface="Zen Kaku Gothic New"/>
                        </a:rPr>
                        <a:t>スタンダード</a:t>
                      </a:r>
                      <a:endParaRPr sz="1000">
                        <a:latin typeface="Zen Kaku Gothic New"/>
                        <a:ea typeface="Zen Kaku Gothic New"/>
                        <a:cs typeface="Zen Kaku Gothic New"/>
                        <a:sym typeface="Zen Kaku Gothic New"/>
                      </a:endParaRPr>
                    </a:p>
                  </a:txBody>
                  <a:tcPr marT="91425" marB="91425" marR="91425" marL="91425" anchor="ctr">
                    <a:lnT cap="flat" cmpd="sng" w="9525">
                      <a:solidFill>
                        <a:srgbClr val="999999"/>
                      </a:solidFill>
                      <a:prstDash val="solid"/>
                      <a:round/>
                      <a:headEnd len="sm" w="sm" type="none"/>
                      <a:tailEnd len="sm" w="sm" type="none"/>
                    </a:lnT>
                  </a:tcPr>
                </a:tc>
                <a:tc>
                  <a:txBody>
                    <a:bodyPr/>
                    <a:lstStyle/>
                    <a:p>
                      <a:pPr indent="0" lvl="0" marL="0" rtl="0" algn="ctr">
                        <a:spcBef>
                          <a:spcPts val="0"/>
                        </a:spcBef>
                        <a:spcAft>
                          <a:spcPts val="0"/>
                        </a:spcAft>
                        <a:buNone/>
                      </a:pPr>
                      <a:r>
                        <a:rPr lang="en" sz="1000">
                          <a:latin typeface="Zen Kaku Gothic New"/>
                          <a:ea typeface="Zen Kaku Gothic New"/>
                          <a:cs typeface="Zen Kaku Gothic New"/>
                          <a:sym typeface="Zen Kaku Gothic New"/>
                        </a:rPr>
                        <a:t>6</a:t>
                      </a:r>
                      <a:endParaRPr sz="1000">
                        <a:latin typeface="Zen Kaku Gothic New"/>
                        <a:ea typeface="Zen Kaku Gothic New"/>
                        <a:cs typeface="Zen Kaku Gothic New"/>
                        <a:sym typeface="Zen Kaku Gothic New"/>
                      </a:endParaRPr>
                    </a:p>
                  </a:txBody>
                  <a:tcPr marT="91425" marB="91425" marR="91425" marL="91425" anchor="ctr">
                    <a:lnR cap="flat" cmpd="sng" w="9525">
                      <a:solidFill>
                        <a:srgbClr val="9E9E9E"/>
                      </a:solidFill>
                      <a:prstDash val="solid"/>
                      <a:round/>
                      <a:headEnd len="sm" w="sm" type="none"/>
                      <a:tailEnd len="sm" w="sm" type="none"/>
                    </a:lnR>
                    <a:lnT cap="flat" cmpd="sng" w="9525">
                      <a:solidFill>
                        <a:srgbClr val="999999"/>
                      </a:solidFill>
                      <a:prstDash val="solid"/>
                      <a:round/>
                      <a:headEnd len="sm" w="sm" type="none"/>
                      <a:tailEnd len="sm" w="sm" type="none"/>
                    </a:lnT>
                  </a:tcPr>
                </a:tc>
                <a:tc>
                  <a:txBody>
                    <a:bodyPr/>
                    <a:lstStyle/>
                    <a:p>
                      <a:pPr indent="0" lvl="0" marL="0" rtl="0" algn="ctr">
                        <a:spcBef>
                          <a:spcPts val="0"/>
                        </a:spcBef>
                        <a:spcAft>
                          <a:spcPts val="0"/>
                        </a:spcAft>
                        <a:buNone/>
                      </a:pPr>
                      <a:r>
                        <a:rPr lang="en" sz="1000">
                          <a:latin typeface="Zen Kaku Gothic New"/>
                          <a:ea typeface="Zen Kaku Gothic New"/>
                          <a:cs typeface="Zen Kaku Gothic New"/>
                          <a:sym typeface="Zen Kaku Gothic New"/>
                        </a:rPr>
                        <a:t>2</a:t>
                      </a:r>
                      <a:endParaRPr sz="1000">
                        <a:latin typeface="Zen Kaku Gothic New"/>
                        <a:ea typeface="Zen Kaku Gothic New"/>
                        <a:cs typeface="Zen Kaku Gothic New"/>
                        <a:sym typeface="Zen Kaku Gothic New"/>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000">
                          <a:latin typeface="Zen Kaku Gothic New"/>
                          <a:ea typeface="Zen Kaku Gothic New"/>
                          <a:cs typeface="Zen Kaku Gothic New"/>
                          <a:sym typeface="Zen Kaku Gothic New"/>
                        </a:rPr>
                        <a:t>8 コマ</a:t>
                      </a:r>
                      <a:endParaRPr sz="1000">
                        <a:latin typeface="Zen Kaku Gothic New"/>
                        <a:ea typeface="Zen Kaku Gothic New"/>
                        <a:cs typeface="Zen Kaku Gothic New"/>
                        <a:sym typeface="Zen Kaku Gothic New"/>
                      </a:endParaRPr>
                    </a:p>
                  </a:txBody>
                  <a:tcPr marT="91425" marB="91425" marR="91425" marL="91425" anchor="ctr">
                    <a:lnL cap="flat" cmpd="sng" w="9525">
                      <a:solidFill>
                        <a:srgbClr val="9E9E9E"/>
                      </a:solidFill>
                      <a:prstDash val="solid"/>
                      <a:round/>
                      <a:headEnd len="sm" w="sm" type="none"/>
                      <a:tailEnd len="sm" w="sm" type="none"/>
                    </a:lnL>
                    <a:lnT cap="flat" cmpd="sng" w="9525">
                      <a:solidFill>
                        <a:srgbClr val="999999"/>
                      </a:solidFill>
                      <a:prstDash val="solid"/>
                      <a:round/>
                      <a:headEnd len="sm" w="sm" type="none"/>
                      <a:tailEnd len="sm" w="sm" type="none"/>
                    </a:lnT>
                  </a:tcPr>
                </a:tc>
              </a:tr>
              <a:tr h="294775">
                <a:tc>
                  <a:txBody>
                    <a:bodyPr/>
                    <a:lstStyle/>
                    <a:p>
                      <a:pPr indent="0" lvl="0" marL="0" rtl="0" algn="ctr">
                        <a:spcBef>
                          <a:spcPts val="0"/>
                        </a:spcBef>
                        <a:spcAft>
                          <a:spcPts val="0"/>
                        </a:spcAft>
                        <a:buNone/>
                      </a:pPr>
                      <a:r>
                        <a:rPr lang="en" sz="1000">
                          <a:latin typeface="Zen Kaku Gothic New"/>
                          <a:ea typeface="Zen Kaku Gothic New"/>
                          <a:cs typeface="Zen Kaku Gothic New"/>
                          <a:sym typeface="Zen Kaku Gothic New"/>
                        </a:rPr>
                        <a:t>点数保証(12週）</a:t>
                      </a:r>
                      <a:endParaRPr sz="1000">
                        <a:latin typeface="Zen Kaku Gothic New"/>
                        <a:ea typeface="Zen Kaku Gothic New"/>
                        <a:cs typeface="Zen Kaku Gothic New"/>
                        <a:sym typeface="Zen Kaku Gothic New"/>
                      </a:endParaRPr>
                    </a:p>
                  </a:txBody>
                  <a:tcPr marT="91425" marB="91425" marR="91425" marL="91425" anchor="ctr"/>
                </a:tc>
                <a:tc>
                  <a:txBody>
                    <a:bodyPr/>
                    <a:lstStyle/>
                    <a:p>
                      <a:pPr indent="0" lvl="0" marL="0" rtl="0" algn="ctr">
                        <a:spcBef>
                          <a:spcPts val="0"/>
                        </a:spcBef>
                        <a:spcAft>
                          <a:spcPts val="0"/>
                        </a:spcAft>
                        <a:buNone/>
                      </a:pPr>
                      <a:r>
                        <a:rPr lang="en" sz="1000">
                          <a:latin typeface="Zen Kaku Gothic New"/>
                          <a:ea typeface="Zen Kaku Gothic New"/>
                          <a:cs typeface="Zen Kaku Gothic New"/>
                          <a:sym typeface="Zen Kaku Gothic New"/>
                        </a:rPr>
                        <a:t>6</a:t>
                      </a:r>
                      <a:endParaRPr sz="1000">
                        <a:latin typeface="Zen Kaku Gothic New"/>
                        <a:ea typeface="Zen Kaku Gothic New"/>
                        <a:cs typeface="Zen Kaku Gothic New"/>
                        <a:sym typeface="Zen Kaku Gothic New"/>
                      </a:endParaRPr>
                    </a:p>
                  </a:txBody>
                  <a:tcPr marT="91425" marB="91425" marR="91425" marL="91425" anchor="ctr">
                    <a:lnR cap="flat" cmpd="sng" w="9525">
                      <a:solidFill>
                        <a:srgbClr val="9E9E9E"/>
                      </a:solidFill>
                      <a:prstDash val="solid"/>
                      <a:round/>
                      <a:headEnd len="sm" w="sm" type="none"/>
                      <a:tailEnd len="sm" w="sm" type="none"/>
                    </a:lnR>
                  </a:tcPr>
                </a:tc>
                <a:tc>
                  <a:txBody>
                    <a:bodyPr/>
                    <a:lstStyle/>
                    <a:p>
                      <a:pPr indent="0" lvl="0" marL="0" rtl="0" algn="ctr">
                        <a:spcBef>
                          <a:spcPts val="0"/>
                        </a:spcBef>
                        <a:spcAft>
                          <a:spcPts val="0"/>
                        </a:spcAft>
                        <a:buNone/>
                      </a:pPr>
                      <a:r>
                        <a:rPr lang="en" sz="1000">
                          <a:latin typeface="Zen Kaku Gothic New"/>
                          <a:ea typeface="Zen Kaku Gothic New"/>
                          <a:cs typeface="Zen Kaku Gothic New"/>
                          <a:sym typeface="Zen Kaku Gothic New"/>
                        </a:rPr>
                        <a:t>2</a:t>
                      </a:r>
                      <a:endParaRPr sz="1000">
                        <a:latin typeface="Zen Kaku Gothic New"/>
                        <a:ea typeface="Zen Kaku Gothic New"/>
                        <a:cs typeface="Zen Kaku Gothic New"/>
                        <a:sym typeface="Zen Kaku Gothic New"/>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000">
                          <a:latin typeface="Zen Kaku Gothic New"/>
                          <a:ea typeface="Zen Kaku Gothic New"/>
                          <a:cs typeface="Zen Kaku Gothic New"/>
                          <a:sym typeface="Zen Kaku Gothic New"/>
                        </a:rPr>
                        <a:t>8 コマ</a:t>
                      </a:r>
                      <a:endParaRPr sz="1000">
                        <a:latin typeface="Zen Kaku Gothic New"/>
                        <a:ea typeface="Zen Kaku Gothic New"/>
                        <a:cs typeface="Zen Kaku Gothic New"/>
                        <a:sym typeface="Zen Kaku Gothic New"/>
                      </a:endParaRPr>
                    </a:p>
                  </a:txBody>
                  <a:tcPr marT="91425" marB="91425" marR="91425" marL="91425" anchor="ctr">
                    <a:lnL cap="flat" cmpd="sng" w="9525">
                      <a:solidFill>
                        <a:srgbClr val="9E9E9E"/>
                      </a:solidFill>
                      <a:prstDash val="solid"/>
                      <a:round/>
                      <a:headEnd len="sm" w="sm" type="none"/>
                      <a:tailEnd len="sm" w="sm" type="none"/>
                    </a:lnL>
                  </a:tcPr>
                </a:tc>
              </a:tr>
            </a:tbl>
          </a:graphicData>
        </a:graphic>
      </p:graphicFrame>
      <p:graphicFrame>
        <p:nvGraphicFramePr>
          <p:cNvPr id="237" name="Google Shape;237;p31"/>
          <p:cNvGraphicFramePr/>
          <p:nvPr/>
        </p:nvGraphicFramePr>
        <p:xfrm>
          <a:off x="4413675" y="2359525"/>
          <a:ext cx="3000000" cy="3000000"/>
        </p:xfrm>
        <a:graphic>
          <a:graphicData uri="http://schemas.openxmlformats.org/drawingml/2006/table">
            <a:tbl>
              <a:tblPr>
                <a:noFill/>
                <a:tableStyleId>{CE9E786B-A329-4B68-B5F3-535303EB3233}</a:tableStyleId>
              </a:tblPr>
              <a:tblGrid>
                <a:gridCol w="1237125"/>
                <a:gridCol w="3046925"/>
              </a:tblGrid>
              <a:tr h="287125">
                <a:tc rowSpan="6">
                  <a:txBody>
                    <a:bodyPr/>
                    <a:lstStyle/>
                    <a:p>
                      <a:pPr indent="0" lvl="0" marL="0" rtl="0" algn="ctr">
                        <a:spcBef>
                          <a:spcPts val="0"/>
                        </a:spcBef>
                        <a:spcAft>
                          <a:spcPts val="0"/>
                        </a:spcAft>
                        <a:buNone/>
                      </a:pPr>
                      <a:r>
                        <a:rPr lang="en" sz="1100"/>
                        <a:t>1:1</a:t>
                      </a:r>
                      <a:endParaRPr sz="1100"/>
                    </a:p>
                  </a:txBody>
                  <a:tcPr marT="91425" marB="91425" marR="91425" marL="91425" anchor="ctr">
                    <a:solidFill>
                      <a:srgbClr val="F3F3F3"/>
                    </a:solidFill>
                  </a:tcPr>
                </a:tc>
                <a:tc>
                  <a:txBody>
                    <a:bodyPr/>
                    <a:lstStyle/>
                    <a:p>
                      <a:pPr indent="0" lvl="0" marL="0" rtl="0" algn="l">
                        <a:spcBef>
                          <a:spcPts val="0"/>
                        </a:spcBef>
                        <a:spcAft>
                          <a:spcPts val="0"/>
                        </a:spcAft>
                        <a:buNone/>
                      </a:pPr>
                      <a:r>
                        <a:rPr lang="en" sz="800"/>
                        <a:t>IELTS スピーキング A</a:t>
                      </a:r>
                      <a:endParaRPr sz="800"/>
                    </a:p>
                  </a:txBody>
                  <a:tcPr marT="91425" marB="91425" marR="91425" marL="91425"/>
                </a:tc>
              </a:tr>
              <a:tr h="234725">
                <a:tc vMerge="1"/>
                <a:tc>
                  <a:txBody>
                    <a:bodyPr/>
                    <a:lstStyle/>
                    <a:p>
                      <a:pPr indent="0" lvl="0" marL="0" rtl="0" algn="l">
                        <a:spcBef>
                          <a:spcPts val="0"/>
                        </a:spcBef>
                        <a:spcAft>
                          <a:spcPts val="0"/>
                        </a:spcAft>
                        <a:buNone/>
                      </a:pPr>
                      <a:r>
                        <a:rPr lang="en" sz="800"/>
                        <a:t>IELTS スピーキング B</a:t>
                      </a:r>
                      <a:endParaRPr sz="800"/>
                    </a:p>
                  </a:txBody>
                  <a:tcPr marT="91425" marB="91425" marR="91425" marL="91425"/>
                </a:tc>
              </a:tr>
              <a:tr h="234725">
                <a:tc vMerge="1"/>
                <a:tc>
                  <a:txBody>
                    <a:bodyPr/>
                    <a:lstStyle/>
                    <a:p>
                      <a:pPr indent="0" lvl="0" marL="0" rtl="0" algn="l">
                        <a:spcBef>
                          <a:spcPts val="0"/>
                        </a:spcBef>
                        <a:spcAft>
                          <a:spcPts val="0"/>
                        </a:spcAft>
                        <a:buClr>
                          <a:srgbClr val="000000"/>
                        </a:buClr>
                        <a:buSzPts val="1100"/>
                        <a:buFont typeface="Arial"/>
                        <a:buNone/>
                      </a:pPr>
                      <a:r>
                        <a:rPr lang="en" sz="800">
                          <a:solidFill>
                            <a:srgbClr val="000000"/>
                          </a:solidFill>
                        </a:rPr>
                        <a:t>IELTS ライティング A</a:t>
                      </a:r>
                      <a:endParaRPr sz="800"/>
                    </a:p>
                  </a:txBody>
                  <a:tcPr marT="91425" marB="91425" marR="91425" marL="91425"/>
                </a:tc>
              </a:tr>
              <a:tr h="234725">
                <a:tc vMerge="1"/>
                <a:tc>
                  <a:txBody>
                    <a:bodyPr/>
                    <a:lstStyle/>
                    <a:p>
                      <a:pPr indent="0" lvl="0" marL="0" rtl="0" algn="l">
                        <a:spcBef>
                          <a:spcPts val="0"/>
                        </a:spcBef>
                        <a:spcAft>
                          <a:spcPts val="0"/>
                        </a:spcAft>
                        <a:buClr>
                          <a:srgbClr val="000000"/>
                        </a:buClr>
                        <a:buSzPts val="1100"/>
                        <a:buFont typeface="Arial"/>
                        <a:buNone/>
                      </a:pPr>
                      <a:r>
                        <a:rPr lang="en" sz="800">
                          <a:solidFill>
                            <a:srgbClr val="000000"/>
                          </a:solidFill>
                        </a:rPr>
                        <a:t>IELTS ライティング B</a:t>
                      </a:r>
                      <a:endParaRPr sz="800"/>
                    </a:p>
                  </a:txBody>
                  <a:tcPr marT="91425" marB="91425" marR="91425" marL="91425"/>
                </a:tc>
              </a:tr>
              <a:tr h="234725">
                <a:tc vMerge="1"/>
                <a:tc>
                  <a:txBody>
                    <a:bodyPr/>
                    <a:lstStyle/>
                    <a:p>
                      <a:pPr indent="0" lvl="0" marL="0" rtl="0" algn="l">
                        <a:spcBef>
                          <a:spcPts val="0"/>
                        </a:spcBef>
                        <a:spcAft>
                          <a:spcPts val="0"/>
                        </a:spcAft>
                        <a:buClr>
                          <a:srgbClr val="000000"/>
                        </a:buClr>
                        <a:buSzPts val="1100"/>
                        <a:buFont typeface="Arial"/>
                        <a:buNone/>
                      </a:pPr>
                      <a:r>
                        <a:rPr lang="en" sz="800">
                          <a:solidFill>
                            <a:srgbClr val="000000"/>
                          </a:solidFill>
                        </a:rPr>
                        <a:t>IELTS リスニング</a:t>
                      </a:r>
                      <a:endParaRPr sz="800"/>
                    </a:p>
                  </a:txBody>
                  <a:tcPr marT="91425" marB="91425" marR="91425" marL="91425"/>
                </a:tc>
              </a:tr>
              <a:tr h="234725">
                <a:tc vMerge="1"/>
                <a:tc>
                  <a:txBody>
                    <a:bodyPr/>
                    <a:lstStyle/>
                    <a:p>
                      <a:pPr indent="0" lvl="0" marL="0" rtl="0" algn="l">
                        <a:spcBef>
                          <a:spcPts val="0"/>
                        </a:spcBef>
                        <a:spcAft>
                          <a:spcPts val="0"/>
                        </a:spcAft>
                        <a:buNone/>
                      </a:pPr>
                      <a:r>
                        <a:rPr lang="en" sz="800"/>
                        <a:t>IELTS リーディング</a:t>
                      </a:r>
                      <a:endParaRPr sz="800"/>
                    </a:p>
                  </a:txBody>
                  <a:tcPr marT="91425" marB="91425" marR="91425" marL="91425"/>
                </a:tc>
              </a:tr>
              <a:tr h="234725">
                <a:tc rowSpan="2">
                  <a:txBody>
                    <a:bodyPr/>
                    <a:lstStyle/>
                    <a:p>
                      <a:pPr indent="0" lvl="0" marL="0" rtl="0" algn="ctr">
                        <a:spcBef>
                          <a:spcPts val="0"/>
                        </a:spcBef>
                        <a:spcAft>
                          <a:spcPts val="0"/>
                        </a:spcAft>
                        <a:buNone/>
                      </a:pPr>
                      <a:r>
                        <a:rPr lang="en" sz="900"/>
                        <a:t>グループ</a:t>
                      </a:r>
                      <a:endParaRPr sz="900"/>
                    </a:p>
                  </a:txBody>
                  <a:tcPr marT="91425" marB="91425" marR="91425" marL="91425" anchor="ctr">
                    <a:solidFill>
                      <a:srgbClr val="F3F3F3"/>
                    </a:solidFill>
                  </a:tcPr>
                </a:tc>
                <a:tc>
                  <a:txBody>
                    <a:bodyPr/>
                    <a:lstStyle/>
                    <a:p>
                      <a:pPr indent="0" lvl="0" marL="0" rtl="0" algn="l">
                        <a:spcBef>
                          <a:spcPts val="0"/>
                        </a:spcBef>
                        <a:spcAft>
                          <a:spcPts val="0"/>
                        </a:spcAft>
                        <a:buNone/>
                      </a:pPr>
                      <a:r>
                        <a:rPr lang="en" sz="800"/>
                        <a:t>IELTS スピーキング</a:t>
                      </a:r>
                      <a:endParaRPr sz="800"/>
                    </a:p>
                  </a:txBody>
                  <a:tcPr marT="91425" marB="91425" marR="91425" marL="91425"/>
                </a:tc>
              </a:tr>
              <a:tr h="234725">
                <a:tc vMerge="1"/>
                <a:tc>
                  <a:txBody>
                    <a:bodyPr/>
                    <a:lstStyle/>
                    <a:p>
                      <a:pPr indent="0" lvl="0" marL="0" rtl="0" algn="l">
                        <a:spcBef>
                          <a:spcPts val="0"/>
                        </a:spcBef>
                        <a:spcAft>
                          <a:spcPts val="0"/>
                        </a:spcAft>
                        <a:buNone/>
                      </a:pPr>
                      <a:r>
                        <a:rPr lang="en" sz="800"/>
                        <a:t>IELTS ライティング</a:t>
                      </a:r>
                      <a:endParaRPr sz="800"/>
                    </a:p>
                  </a:txBody>
                  <a:tcPr marT="91425" marB="91425" marR="91425" marL="91425"/>
                </a:tc>
              </a:tr>
            </a:tbl>
          </a:graphicData>
        </a:graphic>
      </p:graphicFrame>
      <p:sp>
        <p:nvSpPr>
          <p:cNvPr id="238" name="Google Shape;238;p31"/>
          <p:cNvSpPr txBox="1"/>
          <p:nvPr/>
        </p:nvSpPr>
        <p:spPr>
          <a:xfrm>
            <a:off x="583825" y="1625250"/>
            <a:ext cx="3303300" cy="1877700"/>
          </a:xfrm>
          <a:prstGeom prst="rect">
            <a:avLst/>
          </a:prstGeom>
          <a:noFill/>
          <a:ln>
            <a:noFill/>
          </a:ln>
        </p:spPr>
        <p:txBody>
          <a:bodyPr anchorCtr="0" anchor="t" bIns="91425" lIns="91425" spcFirstLastPara="1" rIns="91425" wrap="square" tIns="91425">
            <a:spAutoFit/>
          </a:bodyPr>
          <a:lstStyle/>
          <a:p>
            <a:pPr indent="0" lvl="0" marL="0" rtl="0" algn="l">
              <a:lnSpc>
                <a:spcPct val="200000"/>
              </a:lnSpc>
              <a:spcBef>
                <a:spcPts val="0"/>
              </a:spcBef>
              <a:spcAft>
                <a:spcPts val="0"/>
              </a:spcAft>
              <a:buNone/>
            </a:pPr>
            <a:r>
              <a:rPr lang="en" sz="1000">
                <a:solidFill>
                  <a:srgbClr val="000000"/>
                </a:solidFill>
                <a:latin typeface="Zen Kaku Gothic New"/>
                <a:ea typeface="Zen Kaku Gothic New"/>
                <a:cs typeface="Zen Kaku Gothic New"/>
                <a:sym typeface="Zen Kaku Gothic New"/>
              </a:rPr>
              <a:t>・10年以上のIELTS教育歴実績！教科書もオリジナル</a:t>
            </a:r>
            <a:endParaRPr sz="1000">
              <a:solidFill>
                <a:srgbClr val="000000"/>
              </a:solidFill>
              <a:latin typeface="Zen Kaku Gothic New"/>
              <a:ea typeface="Zen Kaku Gothic New"/>
              <a:cs typeface="Zen Kaku Gothic New"/>
              <a:sym typeface="Zen Kaku Gothic New"/>
            </a:endParaRPr>
          </a:p>
          <a:p>
            <a:pPr indent="0" lvl="0" marL="0" rtl="0" algn="l">
              <a:lnSpc>
                <a:spcPct val="200000"/>
              </a:lnSpc>
              <a:spcBef>
                <a:spcPts val="0"/>
              </a:spcBef>
              <a:spcAft>
                <a:spcPts val="0"/>
              </a:spcAft>
              <a:buNone/>
            </a:pPr>
            <a:r>
              <a:rPr lang="en" sz="1000">
                <a:solidFill>
                  <a:srgbClr val="000000"/>
                </a:solidFill>
                <a:latin typeface="Zen Kaku Gothic New"/>
                <a:ea typeface="Zen Kaku Gothic New"/>
                <a:cs typeface="Zen Kaku Gothic New"/>
                <a:sym typeface="Zen Kaku Gothic New"/>
              </a:rPr>
              <a:t>・6コマのマンツーマンでIELTS集中対策</a:t>
            </a:r>
            <a:endParaRPr sz="1000">
              <a:solidFill>
                <a:srgbClr val="000000"/>
              </a:solidFill>
              <a:latin typeface="Zen Kaku Gothic New"/>
              <a:ea typeface="Zen Kaku Gothic New"/>
              <a:cs typeface="Zen Kaku Gothic New"/>
              <a:sym typeface="Zen Kaku Gothic New"/>
            </a:endParaRPr>
          </a:p>
          <a:p>
            <a:pPr indent="0" lvl="0" marL="0" rtl="0" algn="l">
              <a:lnSpc>
                <a:spcPct val="200000"/>
              </a:lnSpc>
              <a:spcBef>
                <a:spcPts val="0"/>
              </a:spcBef>
              <a:spcAft>
                <a:spcPts val="0"/>
              </a:spcAft>
              <a:buNone/>
            </a:pPr>
            <a:r>
              <a:rPr lang="en" sz="1000">
                <a:solidFill>
                  <a:srgbClr val="000000"/>
                </a:solidFill>
                <a:latin typeface="Zen Kaku Gothic New"/>
                <a:ea typeface="Zen Kaku Gothic New"/>
                <a:cs typeface="Zen Kaku Gothic New"/>
                <a:sym typeface="Zen Kaku Gothic New"/>
              </a:rPr>
              <a:t>・スピーキングとライティングを2コマずつ受講</a:t>
            </a:r>
            <a:endParaRPr sz="1000">
              <a:solidFill>
                <a:srgbClr val="000000"/>
              </a:solidFill>
              <a:latin typeface="Zen Kaku Gothic New"/>
              <a:ea typeface="Zen Kaku Gothic New"/>
              <a:cs typeface="Zen Kaku Gothic New"/>
              <a:sym typeface="Zen Kaku Gothic New"/>
            </a:endParaRPr>
          </a:p>
          <a:p>
            <a:pPr indent="0" lvl="0" marL="0" rtl="0" algn="l">
              <a:lnSpc>
                <a:spcPct val="200000"/>
              </a:lnSpc>
              <a:spcBef>
                <a:spcPts val="0"/>
              </a:spcBef>
              <a:spcAft>
                <a:spcPts val="0"/>
              </a:spcAft>
              <a:buNone/>
            </a:pPr>
            <a:r>
              <a:rPr lang="en" sz="1000">
                <a:solidFill>
                  <a:srgbClr val="000000"/>
                </a:solidFill>
                <a:latin typeface="Zen Kaku Gothic New"/>
                <a:ea typeface="Zen Kaku Gothic New"/>
                <a:cs typeface="Zen Kaku Gothic New"/>
                <a:sym typeface="Zen Kaku Gothic New"/>
              </a:rPr>
              <a:t>・スコア7.5以上を取得した精鋭たちが授業を担当</a:t>
            </a:r>
            <a:endParaRPr sz="1000">
              <a:solidFill>
                <a:srgbClr val="000000"/>
              </a:solidFill>
              <a:latin typeface="Zen Kaku Gothic New"/>
              <a:ea typeface="Zen Kaku Gothic New"/>
              <a:cs typeface="Zen Kaku Gothic New"/>
              <a:sym typeface="Zen Kaku Gothic New"/>
            </a:endParaRPr>
          </a:p>
          <a:p>
            <a:pPr indent="0" lvl="0" marL="0" rtl="0" algn="l">
              <a:lnSpc>
                <a:spcPct val="200000"/>
              </a:lnSpc>
              <a:spcBef>
                <a:spcPts val="0"/>
              </a:spcBef>
              <a:spcAft>
                <a:spcPts val="0"/>
              </a:spcAft>
              <a:buNone/>
            </a:pPr>
            <a:r>
              <a:rPr lang="en" sz="1000">
                <a:solidFill>
                  <a:srgbClr val="000000"/>
                </a:solidFill>
                <a:latin typeface="Zen Kaku Gothic New"/>
                <a:ea typeface="Zen Kaku Gothic New"/>
                <a:cs typeface="Zen Kaku Gothic New"/>
                <a:sym typeface="Zen Kaku Gothic New"/>
              </a:rPr>
              <a:t>・毎週土曜日に模擬試験受験を強制</a:t>
            </a:r>
            <a:endParaRPr sz="1000">
              <a:solidFill>
                <a:srgbClr val="000000"/>
              </a:solidFill>
              <a:latin typeface="Zen Kaku Gothic New"/>
              <a:ea typeface="Zen Kaku Gothic New"/>
              <a:cs typeface="Zen Kaku Gothic New"/>
              <a:sym typeface="Zen Kaku Gothic New"/>
            </a:endParaRPr>
          </a:p>
          <a:p>
            <a:pPr indent="0" lvl="0" marL="0" rtl="0" algn="l">
              <a:lnSpc>
                <a:spcPct val="200000"/>
              </a:lnSpc>
              <a:spcBef>
                <a:spcPts val="0"/>
              </a:spcBef>
              <a:spcAft>
                <a:spcPts val="0"/>
              </a:spcAft>
              <a:buNone/>
            </a:pPr>
            <a:r>
              <a:rPr lang="en" sz="1000">
                <a:solidFill>
                  <a:srgbClr val="000000"/>
                </a:solidFill>
                <a:latin typeface="Zen Kaku Gothic New"/>
                <a:ea typeface="Zen Kaku Gothic New"/>
                <a:cs typeface="Zen Kaku Gothic New"/>
                <a:sym typeface="Zen Kaku Gothic New"/>
              </a:rPr>
              <a:t>・月１回IELTSのプロと面談で話せる（英語）</a:t>
            </a:r>
            <a:endParaRPr sz="1000">
              <a:solidFill>
                <a:srgbClr val="000000"/>
              </a:solidFill>
              <a:latin typeface="Zen Kaku Gothic New"/>
              <a:ea typeface="Zen Kaku Gothic New"/>
              <a:cs typeface="Zen Kaku Gothic New"/>
              <a:sym typeface="Zen Kaku Gothic New"/>
            </a:endParaRPr>
          </a:p>
        </p:txBody>
      </p:sp>
      <p:sp>
        <p:nvSpPr>
          <p:cNvPr id="239" name="Google Shape;239;p31"/>
          <p:cNvSpPr/>
          <p:nvPr/>
        </p:nvSpPr>
        <p:spPr>
          <a:xfrm>
            <a:off x="670825" y="1072625"/>
            <a:ext cx="2613000" cy="4110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200">
                <a:solidFill>
                  <a:srgbClr val="666666"/>
                </a:solidFill>
              </a:rPr>
              <a:t>JICのスパルタIELTSコースの特徴</a:t>
            </a:r>
            <a:endParaRPr b="1" sz="1200">
              <a:solidFill>
                <a:srgbClr val="666666"/>
              </a:solidFill>
            </a:endParaRPr>
          </a:p>
        </p:txBody>
      </p:sp>
      <p:sp>
        <p:nvSpPr>
          <p:cNvPr id="240" name="Google Shape;240;p31"/>
          <p:cNvSpPr txBox="1"/>
          <p:nvPr/>
        </p:nvSpPr>
        <p:spPr>
          <a:xfrm>
            <a:off x="736225" y="3807075"/>
            <a:ext cx="3028800" cy="845400"/>
          </a:xfrm>
          <a:prstGeom prst="rect">
            <a:avLst/>
          </a:prstGeom>
          <a:noFill/>
          <a:ln>
            <a:noFill/>
          </a:ln>
        </p:spPr>
        <p:txBody>
          <a:bodyPr anchorCtr="0" anchor="t" bIns="113750" lIns="113750" spcFirstLastPara="1" rIns="113750" wrap="square" tIns="113750">
            <a:noAutofit/>
          </a:bodyPr>
          <a:lstStyle/>
          <a:p>
            <a:pPr indent="0" lvl="0" marL="0" rtl="0" algn="l">
              <a:lnSpc>
                <a:spcPct val="150000"/>
              </a:lnSpc>
              <a:spcBef>
                <a:spcPts val="0"/>
              </a:spcBef>
              <a:spcAft>
                <a:spcPts val="0"/>
              </a:spcAft>
              <a:buNone/>
            </a:pPr>
            <a:r>
              <a:rPr lang="en" sz="800">
                <a:solidFill>
                  <a:srgbClr val="434343"/>
                </a:solidFill>
                <a:latin typeface="Zen Kaku Gothic New"/>
                <a:ea typeface="Zen Kaku Gothic New"/>
                <a:cs typeface="Zen Kaku Gothic New"/>
                <a:sym typeface="Zen Kaku Gothic New"/>
              </a:rPr>
              <a:t>JICは、IELTSの専門開発チームを持ち、教材も全てオリジナルで作成しています。カリキュラムの内容や今までの実績が認められIELTSの公式期間であるiDPやブリティッシュカウンシルの公式パートナーに選ばれています。</a:t>
            </a:r>
            <a:endParaRPr sz="800">
              <a:solidFill>
                <a:srgbClr val="434343"/>
              </a:solidFill>
              <a:latin typeface="Zen Kaku Gothic New"/>
              <a:ea typeface="Zen Kaku Gothic New"/>
              <a:cs typeface="Zen Kaku Gothic New"/>
              <a:sym typeface="Zen Kaku Gothic New"/>
            </a:endParaRPr>
          </a:p>
        </p:txBody>
      </p:sp>
      <p:sp>
        <p:nvSpPr>
          <p:cNvPr id="241" name="Google Shape;241;p31"/>
          <p:cNvSpPr/>
          <p:nvPr/>
        </p:nvSpPr>
        <p:spPr>
          <a:xfrm>
            <a:off x="6889100" y="446150"/>
            <a:ext cx="1798800" cy="436800"/>
          </a:xfrm>
          <a:prstGeom prst="rect">
            <a:avLst/>
          </a:prstGeom>
          <a:solidFill>
            <a:srgbClr val="A61C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FFFFFF"/>
                </a:solidFill>
              </a:rPr>
              <a:t>スパルタ</a:t>
            </a:r>
            <a:endParaRPr b="1" sz="1200">
              <a:solidFill>
                <a:srgbClr val="FFFFFF"/>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14"/>
          <p:cNvSpPr txBox="1"/>
          <p:nvPr>
            <p:ph type="title"/>
          </p:nvPr>
        </p:nvSpPr>
        <p:spPr>
          <a:xfrm>
            <a:off x="311700" y="368825"/>
            <a:ext cx="8520600" cy="5727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SzPts val="990"/>
              <a:buNone/>
            </a:pPr>
            <a:r>
              <a:rPr b="1" lang="en" sz="2220"/>
              <a:t>【JIC】</a:t>
            </a:r>
            <a:r>
              <a:rPr b="1" lang="en" sz="2220"/>
              <a:t>2024</a:t>
            </a:r>
            <a:r>
              <a:rPr b="1" lang="en" sz="2220"/>
              <a:t>年のマーケティング戦略概要</a:t>
            </a:r>
            <a:endParaRPr b="1" sz="2220"/>
          </a:p>
        </p:txBody>
      </p:sp>
      <p:graphicFrame>
        <p:nvGraphicFramePr>
          <p:cNvPr id="63" name="Google Shape;63;p14"/>
          <p:cNvGraphicFramePr/>
          <p:nvPr/>
        </p:nvGraphicFramePr>
        <p:xfrm>
          <a:off x="472825" y="1150075"/>
          <a:ext cx="3000000" cy="3000000"/>
        </p:xfrm>
        <a:graphic>
          <a:graphicData uri="http://schemas.openxmlformats.org/drawingml/2006/table">
            <a:tbl>
              <a:tblPr>
                <a:noFill/>
                <a:tableStyleId>{CE9E786B-A329-4B68-B5F3-535303EB3233}</a:tableStyleId>
              </a:tblPr>
              <a:tblGrid>
                <a:gridCol w="1393625"/>
                <a:gridCol w="3542000"/>
                <a:gridCol w="3271675"/>
              </a:tblGrid>
              <a:tr h="506800">
                <a:tc>
                  <a:txBody>
                    <a:bodyPr/>
                    <a:lstStyle/>
                    <a:p>
                      <a:pPr indent="0" lvl="0" marL="0" rtl="0" algn="ctr">
                        <a:lnSpc>
                          <a:spcPct val="150000"/>
                        </a:lnSpc>
                        <a:spcBef>
                          <a:spcPts val="0"/>
                        </a:spcBef>
                        <a:spcAft>
                          <a:spcPts val="0"/>
                        </a:spcAft>
                        <a:buNone/>
                      </a:pPr>
                      <a:r>
                        <a:rPr b="1" lang="en" sz="1200">
                          <a:solidFill>
                            <a:schemeClr val="lt1"/>
                          </a:solidFill>
                        </a:rPr>
                        <a:t>項目</a:t>
                      </a:r>
                      <a:endParaRPr b="1" sz="1200">
                        <a:solidFill>
                          <a:schemeClr val="lt1"/>
                        </a:solidFill>
                      </a:endParaRPr>
                    </a:p>
                  </a:txBody>
                  <a:tcPr marT="91425" marB="91425" marR="91425" marL="91425" anchor="ctr">
                    <a:solidFill>
                      <a:schemeClr val="dk2"/>
                    </a:solidFill>
                  </a:tcPr>
                </a:tc>
                <a:tc>
                  <a:txBody>
                    <a:bodyPr/>
                    <a:lstStyle/>
                    <a:p>
                      <a:pPr indent="0" lvl="0" marL="0" rtl="0" algn="ctr">
                        <a:lnSpc>
                          <a:spcPct val="150000"/>
                        </a:lnSpc>
                        <a:spcBef>
                          <a:spcPts val="0"/>
                        </a:spcBef>
                        <a:spcAft>
                          <a:spcPts val="0"/>
                        </a:spcAft>
                        <a:buNone/>
                      </a:pPr>
                      <a:r>
                        <a:rPr b="1" lang="en" sz="1200">
                          <a:solidFill>
                            <a:schemeClr val="lt1"/>
                          </a:solidFill>
                        </a:rPr>
                        <a:t>プレミアム校舎</a:t>
                      </a:r>
                      <a:endParaRPr b="1" sz="1200">
                        <a:solidFill>
                          <a:schemeClr val="lt1"/>
                        </a:solidFill>
                      </a:endParaRPr>
                    </a:p>
                  </a:txBody>
                  <a:tcPr marT="91425" marB="91425" marR="91425" marL="91425" anchor="ctr">
                    <a:solidFill>
                      <a:schemeClr val="dk2"/>
                    </a:solidFill>
                  </a:tcPr>
                </a:tc>
                <a:tc>
                  <a:txBody>
                    <a:bodyPr/>
                    <a:lstStyle/>
                    <a:p>
                      <a:pPr indent="0" lvl="0" marL="0" rtl="0" algn="ctr">
                        <a:lnSpc>
                          <a:spcPct val="150000"/>
                        </a:lnSpc>
                        <a:spcBef>
                          <a:spcPts val="0"/>
                        </a:spcBef>
                        <a:spcAft>
                          <a:spcPts val="0"/>
                        </a:spcAft>
                        <a:buNone/>
                      </a:pPr>
                      <a:r>
                        <a:rPr b="1" lang="en" sz="1200">
                          <a:solidFill>
                            <a:schemeClr val="lt1"/>
                          </a:solidFill>
                        </a:rPr>
                        <a:t>メイン校舎</a:t>
                      </a:r>
                      <a:endParaRPr b="1" sz="1200">
                        <a:solidFill>
                          <a:schemeClr val="lt1"/>
                        </a:solidFill>
                      </a:endParaRPr>
                    </a:p>
                  </a:txBody>
                  <a:tcPr marT="91425" marB="91425" marR="91425" marL="91425" anchor="ctr">
                    <a:solidFill>
                      <a:schemeClr val="dk2"/>
                    </a:solidFill>
                  </a:tcPr>
                </a:tc>
              </a:tr>
              <a:tr h="1028400">
                <a:tc>
                  <a:txBody>
                    <a:bodyPr/>
                    <a:lstStyle/>
                    <a:p>
                      <a:pPr indent="0" lvl="0" marL="0" rtl="0" algn="l">
                        <a:lnSpc>
                          <a:spcPct val="150000"/>
                        </a:lnSpc>
                        <a:spcBef>
                          <a:spcPts val="0"/>
                        </a:spcBef>
                        <a:spcAft>
                          <a:spcPts val="0"/>
                        </a:spcAft>
                        <a:buNone/>
                      </a:pPr>
                      <a:r>
                        <a:rPr lang="en" sz="1200"/>
                        <a:t>マーケティング</a:t>
                      </a:r>
                      <a:endParaRPr sz="1200"/>
                    </a:p>
                    <a:p>
                      <a:pPr indent="0" lvl="0" marL="0" rtl="0" algn="l">
                        <a:lnSpc>
                          <a:spcPct val="150000"/>
                        </a:lnSpc>
                        <a:spcBef>
                          <a:spcPts val="0"/>
                        </a:spcBef>
                        <a:spcAft>
                          <a:spcPts val="0"/>
                        </a:spcAft>
                        <a:buNone/>
                      </a:pPr>
                      <a:r>
                        <a:rPr lang="en" sz="1200"/>
                        <a:t>キーワード</a:t>
                      </a:r>
                      <a:endParaRPr sz="1200"/>
                    </a:p>
                  </a:txBody>
                  <a:tcPr marT="91425" marB="91425" marR="91425" marL="91425" anchor="ctr"/>
                </a:tc>
                <a:tc>
                  <a:txBody>
                    <a:bodyPr/>
                    <a:lstStyle/>
                    <a:p>
                      <a:pPr indent="0" lvl="0" marL="0" rtl="0" algn="l">
                        <a:lnSpc>
                          <a:spcPct val="150000"/>
                        </a:lnSpc>
                        <a:spcBef>
                          <a:spcPts val="0"/>
                        </a:spcBef>
                        <a:spcAft>
                          <a:spcPts val="0"/>
                        </a:spcAft>
                        <a:buNone/>
                      </a:pPr>
                      <a:r>
                        <a:rPr lang="en" sz="1200"/>
                        <a:t>・避暑地のリゾートホテルのような生活環境</a:t>
                      </a:r>
                      <a:endParaRPr sz="1200"/>
                    </a:p>
                    <a:p>
                      <a:pPr indent="0" lvl="0" marL="0" rtl="0" algn="l">
                        <a:lnSpc>
                          <a:spcPct val="150000"/>
                        </a:lnSpc>
                        <a:spcBef>
                          <a:spcPts val="0"/>
                        </a:spcBef>
                        <a:spcAft>
                          <a:spcPts val="0"/>
                        </a:spcAft>
                        <a:buNone/>
                      </a:pPr>
                      <a:r>
                        <a:rPr lang="en" sz="1200"/>
                        <a:t>・幅広いニーズに対応する多様な学習コース</a:t>
                      </a:r>
                      <a:endParaRPr sz="1200"/>
                    </a:p>
                  </a:txBody>
                  <a:tcPr marT="91425" marB="91425" marR="91425" marL="91425" anchor="ctr"/>
                </a:tc>
                <a:tc>
                  <a:txBody>
                    <a:bodyPr/>
                    <a:lstStyle/>
                    <a:p>
                      <a:pPr indent="0" lvl="0" marL="0" rtl="0" algn="l">
                        <a:lnSpc>
                          <a:spcPct val="150000"/>
                        </a:lnSpc>
                        <a:spcBef>
                          <a:spcPts val="0"/>
                        </a:spcBef>
                        <a:spcAft>
                          <a:spcPts val="0"/>
                        </a:spcAft>
                        <a:buNone/>
                      </a:pPr>
                      <a:r>
                        <a:rPr lang="en" sz="1200"/>
                        <a:t>・スパルタ環境</a:t>
                      </a:r>
                      <a:endParaRPr sz="1200"/>
                    </a:p>
                  </a:txBody>
                  <a:tcPr marT="91425" marB="91425" marR="91425" marL="91425" anchor="ctr"/>
                </a:tc>
              </a:tr>
              <a:tr h="1469125">
                <a:tc>
                  <a:txBody>
                    <a:bodyPr/>
                    <a:lstStyle/>
                    <a:p>
                      <a:pPr indent="0" lvl="0" marL="0" rtl="0" algn="l">
                        <a:lnSpc>
                          <a:spcPct val="150000"/>
                        </a:lnSpc>
                        <a:spcBef>
                          <a:spcPts val="0"/>
                        </a:spcBef>
                        <a:spcAft>
                          <a:spcPts val="0"/>
                        </a:spcAft>
                        <a:buNone/>
                      </a:pPr>
                      <a:r>
                        <a:rPr lang="en" sz="1200"/>
                        <a:t>推すコース</a:t>
                      </a:r>
                      <a:endParaRPr sz="1200"/>
                    </a:p>
                  </a:txBody>
                  <a:tcPr marT="91425" marB="91425" marR="91425" marL="91425" anchor="ctr"/>
                </a:tc>
                <a:tc>
                  <a:txBody>
                    <a:bodyPr/>
                    <a:lstStyle/>
                    <a:p>
                      <a:pPr indent="0" lvl="0" marL="0" rtl="0" algn="l">
                        <a:lnSpc>
                          <a:spcPct val="150000"/>
                        </a:lnSpc>
                        <a:spcBef>
                          <a:spcPts val="0"/>
                        </a:spcBef>
                        <a:spcAft>
                          <a:spcPts val="0"/>
                        </a:spcAft>
                        <a:buNone/>
                      </a:pPr>
                      <a:r>
                        <a:rPr lang="en" sz="1200">
                          <a:solidFill>
                            <a:schemeClr val="dk1"/>
                          </a:solidFill>
                        </a:rPr>
                        <a:t>・ESL Starter（初心者向けセミスパルタESL）</a:t>
                      </a:r>
                      <a:endParaRPr sz="1200">
                        <a:solidFill>
                          <a:schemeClr val="dk1"/>
                        </a:solidFill>
                      </a:endParaRPr>
                    </a:p>
                    <a:p>
                      <a:pPr indent="0" lvl="0" marL="0" rtl="0" algn="l">
                        <a:lnSpc>
                          <a:spcPct val="150000"/>
                        </a:lnSpc>
                        <a:spcBef>
                          <a:spcPts val="0"/>
                        </a:spcBef>
                        <a:spcAft>
                          <a:spcPts val="0"/>
                        </a:spcAft>
                        <a:buNone/>
                      </a:pPr>
                      <a:r>
                        <a:rPr lang="en" sz="1200">
                          <a:solidFill>
                            <a:schemeClr val="dk1"/>
                          </a:solidFill>
                        </a:rPr>
                        <a:t>・スピーキングマスター</a:t>
                      </a:r>
                      <a:endParaRPr sz="1200">
                        <a:solidFill>
                          <a:schemeClr val="dk1"/>
                        </a:solidFill>
                      </a:endParaRPr>
                    </a:p>
                    <a:p>
                      <a:pPr indent="0" lvl="0" marL="0" rtl="0" algn="l">
                        <a:lnSpc>
                          <a:spcPct val="150000"/>
                        </a:lnSpc>
                        <a:spcBef>
                          <a:spcPts val="0"/>
                        </a:spcBef>
                        <a:spcAft>
                          <a:spcPts val="0"/>
                        </a:spcAft>
                        <a:buClr>
                          <a:schemeClr val="dk1"/>
                        </a:buClr>
                        <a:buSzPts val="1100"/>
                        <a:buFont typeface="Arial"/>
                        <a:buNone/>
                      </a:pPr>
                      <a:r>
                        <a:rPr lang="en" sz="1200">
                          <a:solidFill>
                            <a:schemeClr val="dk1"/>
                          </a:solidFill>
                        </a:rPr>
                        <a:t>・ワーキングホリデー対策</a:t>
                      </a:r>
                      <a:endParaRPr sz="1200">
                        <a:solidFill>
                          <a:schemeClr val="dk1"/>
                        </a:solidFill>
                      </a:endParaRPr>
                    </a:p>
                  </a:txBody>
                  <a:tcPr marT="91425" marB="91425" marR="91425" marL="91425" anchor="ctr"/>
                </a:tc>
                <a:tc>
                  <a:txBody>
                    <a:bodyPr/>
                    <a:lstStyle/>
                    <a:p>
                      <a:pPr indent="0" lvl="0" marL="0" rtl="0" algn="l">
                        <a:lnSpc>
                          <a:spcPct val="150000"/>
                        </a:lnSpc>
                        <a:spcBef>
                          <a:spcPts val="0"/>
                        </a:spcBef>
                        <a:spcAft>
                          <a:spcPts val="0"/>
                        </a:spcAft>
                        <a:buClr>
                          <a:schemeClr val="dk1"/>
                        </a:buClr>
                        <a:buSzPts val="1100"/>
                        <a:buFont typeface="Arial"/>
                        <a:buNone/>
                      </a:pPr>
                      <a:r>
                        <a:rPr lang="en" sz="1200">
                          <a:solidFill>
                            <a:schemeClr val="dk1"/>
                          </a:solidFill>
                        </a:rPr>
                        <a:t>・ IB ESL（初心者向けスパルタESL）</a:t>
                      </a:r>
                      <a:endParaRPr sz="1200">
                        <a:solidFill>
                          <a:schemeClr val="dk1"/>
                        </a:solidFill>
                      </a:endParaRPr>
                    </a:p>
                    <a:p>
                      <a:pPr indent="0" lvl="0" marL="0" rtl="0" algn="l">
                        <a:lnSpc>
                          <a:spcPct val="150000"/>
                        </a:lnSpc>
                        <a:spcBef>
                          <a:spcPts val="0"/>
                        </a:spcBef>
                        <a:spcAft>
                          <a:spcPts val="0"/>
                        </a:spcAft>
                        <a:buNone/>
                      </a:pPr>
                      <a:r>
                        <a:rPr lang="en" sz="1200">
                          <a:solidFill>
                            <a:schemeClr val="dk1"/>
                          </a:solidFill>
                        </a:rPr>
                        <a:t>・スパルタIELTS</a:t>
                      </a:r>
                      <a:endParaRPr sz="1200"/>
                    </a:p>
                  </a:txBody>
                  <a:tcPr marT="91425" marB="91425" marR="91425" marL="91425" anchor="ctr"/>
                </a:tc>
              </a:tr>
              <a:tr h="612175">
                <a:tc>
                  <a:txBody>
                    <a:bodyPr/>
                    <a:lstStyle/>
                    <a:p>
                      <a:pPr indent="0" lvl="0" marL="0" rtl="0" algn="l">
                        <a:lnSpc>
                          <a:spcPct val="150000"/>
                        </a:lnSpc>
                        <a:spcBef>
                          <a:spcPts val="0"/>
                        </a:spcBef>
                        <a:spcAft>
                          <a:spcPts val="0"/>
                        </a:spcAft>
                        <a:buNone/>
                      </a:pPr>
                      <a:r>
                        <a:rPr lang="en" sz="1200"/>
                        <a:t>支軸ターゲット</a:t>
                      </a:r>
                      <a:endParaRPr sz="1200"/>
                    </a:p>
                  </a:txBody>
                  <a:tcPr marT="91425" marB="91425" marR="91425" marL="91425" anchor="ctr"/>
                </a:tc>
                <a:tc>
                  <a:txBody>
                    <a:bodyPr/>
                    <a:lstStyle/>
                    <a:p>
                      <a:pPr indent="0" lvl="0" marL="0" rtl="0" algn="l">
                        <a:lnSpc>
                          <a:spcPct val="150000"/>
                        </a:lnSpc>
                        <a:spcBef>
                          <a:spcPts val="0"/>
                        </a:spcBef>
                        <a:spcAft>
                          <a:spcPts val="0"/>
                        </a:spcAft>
                        <a:buNone/>
                      </a:pPr>
                      <a:r>
                        <a:rPr lang="en" sz="1200"/>
                        <a:t>・20代半〜30代の落ち着いた環境で学びたい方</a:t>
                      </a:r>
                      <a:endParaRPr sz="1200"/>
                    </a:p>
                  </a:txBody>
                  <a:tcPr marT="91425" marB="91425" marR="91425" marL="91425" anchor="ctr"/>
                </a:tc>
                <a:tc>
                  <a:txBody>
                    <a:bodyPr/>
                    <a:lstStyle/>
                    <a:p>
                      <a:pPr indent="0" lvl="0" marL="0" rtl="0" algn="l">
                        <a:lnSpc>
                          <a:spcPct val="150000"/>
                        </a:lnSpc>
                        <a:spcBef>
                          <a:spcPts val="0"/>
                        </a:spcBef>
                        <a:spcAft>
                          <a:spcPts val="0"/>
                        </a:spcAft>
                        <a:buNone/>
                      </a:pPr>
                      <a:r>
                        <a:rPr lang="en" sz="1200"/>
                        <a:t>・20〜30代前半のスパルタ環境で学びたい方</a:t>
                      </a:r>
                      <a:endParaRPr sz="1200"/>
                    </a:p>
                  </a:txBody>
                  <a:tcPr marT="91425" marB="91425" marR="91425" marL="91425" anchor="ctr"/>
                </a:tc>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graphicFrame>
        <p:nvGraphicFramePr>
          <p:cNvPr id="246" name="Google Shape;246;p32"/>
          <p:cNvGraphicFramePr/>
          <p:nvPr/>
        </p:nvGraphicFramePr>
        <p:xfrm>
          <a:off x="1141738" y="1559442"/>
          <a:ext cx="3000000" cy="3000000"/>
        </p:xfrm>
        <a:graphic>
          <a:graphicData uri="http://schemas.openxmlformats.org/drawingml/2006/table">
            <a:tbl>
              <a:tblPr>
                <a:noFill/>
                <a:tableStyleId>{CE9E786B-A329-4B68-B5F3-535303EB3233}</a:tableStyleId>
              </a:tblPr>
              <a:tblGrid>
                <a:gridCol w="1697150"/>
                <a:gridCol w="1255225"/>
                <a:gridCol w="1186625"/>
                <a:gridCol w="1284550"/>
                <a:gridCol w="1436975"/>
              </a:tblGrid>
              <a:tr h="941500">
                <a:tc>
                  <a:txBody>
                    <a:bodyPr/>
                    <a:lstStyle/>
                    <a:p>
                      <a:pPr indent="0" lvl="0" marL="0" rtl="0" algn="ctr">
                        <a:spcBef>
                          <a:spcPts val="0"/>
                        </a:spcBef>
                        <a:spcAft>
                          <a:spcPts val="0"/>
                        </a:spcAft>
                        <a:buNone/>
                      </a:pPr>
                      <a:r>
                        <a:rPr b="1" lang="en">
                          <a:solidFill>
                            <a:srgbClr val="666666"/>
                          </a:solidFill>
                          <a:latin typeface="Zen Kaku Gothic New"/>
                          <a:ea typeface="Zen Kaku Gothic New"/>
                          <a:cs typeface="Zen Kaku Gothic New"/>
                          <a:sym typeface="Zen Kaku Gothic New"/>
                        </a:rPr>
                        <a:t>受講資格</a:t>
                      </a:r>
                      <a:endParaRPr b="1">
                        <a:solidFill>
                          <a:srgbClr val="666666"/>
                        </a:solidFill>
                        <a:latin typeface="Zen Kaku Gothic New"/>
                        <a:ea typeface="Zen Kaku Gothic New"/>
                        <a:cs typeface="Zen Kaku Gothic New"/>
                        <a:sym typeface="Zen Kaku Gothic New"/>
                      </a:endParaRPr>
                    </a:p>
                    <a:p>
                      <a:pPr indent="0" lvl="0" marL="0" rtl="0" algn="ctr">
                        <a:spcBef>
                          <a:spcPts val="0"/>
                        </a:spcBef>
                        <a:spcAft>
                          <a:spcPts val="0"/>
                        </a:spcAft>
                        <a:buNone/>
                      </a:pPr>
                      <a:r>
                        <a:rPr b="1" lang="en">
                          <a:solidFill>
                            <a:srgbClr val="666666"/>
                          </a:solidFill>
                          <a:latin typeface="Zen Kaku Gothic New"/>
                          <a:ea typeface="Zen Kaku Gothic New"/>
                          <a:cs typeface="Zen Kaku Gothic New"/>
                          <a:sym typeface="Zen Kaku Gothic New"/>
                        </a:rPr>
                        <a:t>スコア</a:t>
                      </a:r>
                      <a:endParaRPr b="1">
                        <a:solidFill>
                          <a:srgbClr val="666666"/>
                        </a:solidFill>
                        <a:latin typeface="Zen Kaku Gothic New"/>
                        <a:ea typeface="Zen Kaku Gothic New"/>
                        <a:cs typeface="Zen Kaku Gothic New"/>
                        <a:sym typeface="Zen Kaku Gothic New"/>
                      </a:endParaRPr>
                    </a:p>
                  </a:txBody>
                  <a:tcPr marT="91425" marB="91425" marR="91425" marL="91425" anchor="ct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b="1" lang="en">
                          <a:solidFill>
                            <a:srgbClr val="666666"/>
                          </a:solidFill>
                          <a:latin typeface="Zen Kaku Gothic New"/>
                          <a:ea typeface="Zen Kaku Gothic New"/>
                          <a:cs typeface="Zen Kaku Gothic New"/>
                          <a:sym typeface="Zen Kaku Gothic New"/>
                        </a:rPr>
                        <a:t>4.0-5.0</a:t>
                      </a:r>
                      <a:endParaRPr b="1">
                        <a:solidFill>
                          <a:srgbClr val="666666"/>
                        </a:solidFill>
                        <a:latin typeface="Zen Kaku Gothic New"/>
                        <a:ea typeface="Zen Kaku Gothic New"/>
                        <a:cs typeface="Zen Kaku Gothic New"/>
                        <a:sym typeface="Zen Kaku Gothic New"/>
                      </a:endParaRPr>
                    </a:p>
                  </a:txBody>
                  <a:tcPr marT="91425" marB="91425" marR="91425" marL="91425" anchor="ctr">
                    <a:lnR cap="flat" cmpd="sng" w="9525">
                      <a:solidFill>
                        <a:srgbClr val="9E9E9E"/>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rPr b="1" lang="en">
                          <a:solidFill>
                            <a:srgbClr val="666666"/>
                          </a:solidFill>
                          <a:latin typeface="Zen Kaku Gothic New"/>
                          <a:ea typeface="Zen Kaku Gothic New"/>
                          <a:cs typeface="Zen Kaku Gothic New"/>
                          <a:sym typeface="Zen Kaku Gothic New"/>
                        </a:rPr>
                        <a:t>5.5</a:t>
                      </a:r>
                      <a:endParaRPr b="1">
                        <a:solidFill>
                          <a:srgbClr val="666666"/>
                        </a:solidFill>
                        <a:latin typeface="Zen Kaku Gothic New"/>
                        <a:ea typeface="Zen Kaku Gothic New"/>
                        <a:cs typeface="Zen Kaku Gothic New"/>
                        <a:sym typeface="Zen Kaku Gothic New"/>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rPr b="1" lang="en">
                          <a:solidFill>
                            <a:srgbClr val="666666"/>
                          </a:solidFill>
                          <a:latin typeface="Zen Kaku Gothic New"/>
                          <a:ea typeface="Zen Kaku Gothic New"/>
                          <a:cs typeface="Zen Kaku Gothic New"/>
                          <a:sym typeface="Zen Kaku Gothic New"/>
                        </a:rPr>
                        <a:t>6.0</a:t>
                      </a:r>
                      <a:endParaRPr b="1">
                        <a:solidFill>
                          <a:srgbClr val="666666"/>
                        </a:solidFill>
                        <a:latin typeface="Zen Kaku Gothic New"/>
                        <a:ea typeface="Zen Kaku Gothic New"/>
                        <a:cs typeface="Zen Kaku Gothic New"/>
                        <a:sym typeface="Zen Kaku Gothic New"/>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rPr b="1" lang="en">
                          <a:solidFill>
                            <a:srgbClr val="666666"/>
                          </a:solidFill>
                          <a:latin typeface="Zen Kaku Gothic New"/>
                          <a:ea typeface="Zen Kaku Gothic New"/>
                          <a:cs typeface="Zen Kaku Gothic New"/>
                          <a:sym typeface="Zen Kaku Gothic New"/>
                        </a:rPr>
                        <a:t>6.5</a:t>
                      </a:r>
                      <a:endParaRPr b="1">
                        <a:solidFill>
                          <a:srgbClr val="666666"/>
                        </a:solidFill>
                        <a:latin typeface="Zen Kaku Gothic New"/>
                        <a:ea typeface="Zen Kaku Gothic New"/>
                        <a:cs typeface="Zen Kaku Gothic New"/>
                        <a:sym typeface="Zen Kaku Gothic New"/>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659050">
                <a:tc>
                  <a:txBody>
                    <a:bodyPr/>
                    <a:lstStyle/>
                    <a:p>
                      <a:pPr indent="0" lvl="0" marL="0" rtl="0" algn="ctr">
                        <a:spcBef>
                          <a:spcPts val="0"/>
                        </a:spcBef>
                        <a:spcAft>
                          <a:spcPts val="0"/>
                        </a:spcAft>
                        <a:buNone/>
                      </a:pPr>
                      <a:r>
                        <a:rPr b="1" lang="en">
                          <a:solidFill>
                            <a:srgbClr val="666666"/>
                          </a:solidFill>
                          <a:latin typeface="Zen Kaku Gothic New"/>
                          <a:ea typeface="Zen Kaku Gothic New"/>
                          <a:cs typeface="Zen Kaku Gothic New"/>
                          <a:sym typeface="Zen Kaku Gothic New"/>
                        </a:rPr>
                        <a:t>保証スコア</a:t>
                      </a:r>
                      <a:endParaRPr b="1">
                        <a:solidFill>
                          <a:srgbClr val="666666"/>
                        </a:solidFill>
                        <a:latin typeface="Zen Kaku Gothic New"/>
                        <a:ea typeface="Zen Kaku Gothic New"/>
                        <a:cs typeface="Zen Kaku Gothic New"/>
                        <a:sym typeface="Zen Kaku Gothic New"/>
                      </a:endParaRPr>
                    </a:p>
                  </a:txBody>
                  <a:tcPr marT="91425" marB="91425" marR="91425" marL="91425" anchor="ctr">
                    <a:lnR cap="flat" cmpd="sng" w="9525">
                      <a:solidFill>
                        <a:srgbClr val="9E9E9E"/>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b="1" lang="en">
                          <a:solidFill>
                            <a:srgbClr val="666666"/>
                          </a:solidFill>
                          <a:latin typeface="Zen Kaku Gothic New"/>
                          <a:ea typeface="Zen Kaku Gothic New"/>
                          <a:cs typeface="Zen Kaku Gothic New"/>
                          <a:sym typeface="Zen Kaku Gothic New"/>
                        </a:rPr>
                        <a:t>5.5</a:t>
                      </a:r>
                      <a:endParaRPr b="1">
                        <a:solidFill>
                          <a:srgbClr val="666666"/>
                        </a:solidFill>
                        <a:latin typeface="Zen Kaku Gothic New"/>
                        <a:ea typeface="Zen Kaku Gothic New"/>
                        <a:cs typeface="Zen Kaku Gothic New"/>
                        <a:sym typeface="Zen Kaku Gothic New"/>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rPr b="1" lang="en">
                          <a:solidFill>
                            <a:srgbClr val="666666"/>
                          </a:solidFill>
                          <a:latin typeface="Zen Kaku Gothic New"/>
                          <a:ea typeface="Zen Kaku Gothic New"/>
                          <a:cs typeface="Zen Kaku Gothic New"/>
                          <a:sym typeface="Zen Kaku Gothic New"/>
                        </a:rPr>
                        <a:t>6.0</a:t>
                      </a:r>
                      <a:endParaRPr b="1">
                        <a:solidFill>
                          <a:srgbClr val="666666"/>
                        </a:solidFill>
                        <a:latin typeface="Zen Kaku Gothic New"/>
                        <a:ea typeface="Zen Kaku Gothic New"/>
                        <a:cs typeface="Zen Kaku Gothic New"/>
                        <a:sym typeface="Zen Kaku Gothic New"/>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rPr b="1" lang="en">
                          <a:solidFill>
                            <a:srgbClr val="666666"/>
                          </a:solidFill>
                          <a:latin typeface="Zen Kaku Gothic New"/>
                          <a:ea typeface="Zen Kaku Gothic New"/>
                          <a:cs typeface="Zen Kaku Gothic New"/>
                          <a:sym typeface="Zen Kaku Gothic New"/>
                        </a:rPr>
                        <a:t>6.5</a:t>
                      </a:r>
                      <a:endParaRPr b="1">
                        <a:solidFill>
                          <a:srgbClr val="666666"/>
                        </a:solidFill>
                        <a:latin typeface="Zen Kaku Gothic New"/>
                        <a:ea typeface="Zen Kaku Gothic New"/>
                        <a:cs typeface="Zen Kaku Gothic New"/>
                        <a:sym typeface="Zen Kaku Gothic New"/>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rPr b="1" lang="en">
                          <a:solidFill>
                            <a:srgbClr val="666666"/>
                          </a:solidFill>
                          <a:latin typeface="Zen Kaku Gothic New"/>
                          <a:ea typeface="Zen Kaku Gothic New"/>
                          <a:cs typeface="Zen Kaku Gothic New"/>
                          <a:sym typeface="Zen Kaku Gothic New"/>
                        </a:rPr>
                        <a:t>7.0</a:t>
                      </a:r>
                      <a:endParaRPr b="1">
                        <a:solidFill>
                          <a:srgbClr val="666666"/>
                        </a:solidFill>
                        <a:latin typeface="Zen Kaku Gothic New"/>
                        <a:ea typeface="Zen Kaku Gothic New"/>
                        <a:cs typeface="Zen Kaku Gothic New"/>
                        <a:sym typeface="Zen Kaku Gothic New"/>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bl>
          </a:graphicData>
        </a:graphic>
      </p:graphicFrame>
      <p:sp>
        <p:nvSpPr>
          <p:cNvPr id="247" name="Google Shape;247;p32"/>
          <p:cNvSpPr txBox="1"/>
          <p:nvPr/>
        </p:nvSpPr>
        <p:spPr>
          <a:xfrm>
            <a:off x="1044875" y="3531700"/>
            <a:ext cx="6957300" cy="646500"/>
          </a:xfrm>
          <a:prstGeom prst="rect">
            <a:avLst/>
          </a:prstGeom>
          <a:noFill/>
          <a:ln>
            <a:noFill/>
          </a:ln>
        </p:spPr>
        <p:txBody>
          <a:bodyPr anchorCtr="0" anchor="t" bIns="91425" lIns="91425" spcFirstLastPara="1" rIns="91425" wrap="square" tIns="91425">
            <a:spAutoFit/>
          </a:bodyPr>
          <a:lstStyle/>
          <a:p>
            <a:pPr indent="-304800" lvl="0" marL="457200" rtl="0" algn="l">
              <a:lnSpc>
                <a:spcPct val="150000"/>
              </a:lnSpc>
              <a:spcBef>
                <a:spcPts val="0"/>
              </a:spcBef>
              <a:spcAft>
                <a:spcPts val="0"/>
              </a:spcAft>
              <a:buClr>
                <a:srgbClr val="666666"/>
              </a:buClr>
              <a:buSzPts val="1200"/>
              <a:buFont typeface="Zen Kaku Gothic New"/>
              <a:buChar char="●"/>
            </a:pPr>
            <a:r>
              <a:rPr lang="en" sz="1200">
                <a:solidFill>
                  <a:srgbClr val="666666"/>
                </a:solidFill>
                <a:latin typeface="Zen Kaku Gothic New"/>
                <a:ea typeface="Zen Kaku Gothic New"/>
                <a:cs typeface="Zen Kaku Gothic New"/>
                <a:sym typeface="Zen Kaku Gothic New"/>
              </a:rPr>
              <a:t>公式試験のテスト結果の提示が必要</a:t>
            </a:r>
            <a:endParaRPr sz="1200">
              <a:solidFill>
                <a:srgbClr val="666666"/>
              </a:solidFill>
              <a:latin typeface="Zen Kaku Gothic New"/>
              <a:ea typeface="Zen Kaku Gothic New"/>
              <a:cs typeface="Zen Kaku Gothic New"/>
              <a:sym typeface="Zen Kaku Gothic New"/>
            </a:endParaRPr>
          </a:p>
          <a:p>
            <a:pPr indent="-304800" lvl="0" marL="457200" rtl="0" algn="l">
              <a:lnSpc>
                <a:spcPct val="150000"/>
              </a:lnSpc>
              <a:spcBef>
                <a:spcPts val="0"/>
              </a:spcBef>
              <a:spcAft>
                <a:spcPts val="0"/>
              </a:spcAft>
              <a:buClr>
                <a:srgbClr val="666666"/>
              </a:buClr>
              <a:buSzPts val="1200"/>
              <a:buFont typeface="Zen Kaku Gothic New"/>
              <a:buChar char="●"/>
            </a:pPr>
            <a:r>
              <a:rPr lang="en" sz="1200">
                <a:solidFill>
                  <a:srgbClr val="666666"/>
                </a:solidFill>
                <a:latin typeface="Zen Kaku Gothic New"/>
                <a:ea typeface="Zen Kaku Gothic New"/>
                <a:cs typeface="Zen Kaku Gothic New"/>
                <a:sym typeface="Zen Kaku Gothic New"/>
              </a:rPr>
              <a:t>期間内に公式試験の結果が保証スコアに満たなかった場合授業料免除で4週間延長可能。</a:t>
            </a:r>
            <a:endParaRPr b="1" sz="1200">
              <a:solidFill>
                <a:srgbClr val="666666"/>
              </a:solidFill>
              <a:latin typeface="Zen Kaku Gothic New"/>
              <a:ea typeface="Zen Kaku Gothic New"/>
              <a:cs typeface="Zen Kaku Gothic New"/>
              <a:sym typeface="Zen Kaku Gothic New"/>
            </a:endParaRPr>
          </a:p>
        </p:txBody>
      </p:sp>
      <p:sp>
        <p:nvSpPr>
          <p:cNvPr id="248" name="Google Shape;248;p32"/>
          <p:cNvSpPr txBox="1"/>
          <p:nvPr/>
        </p:nvSpPr>
        <p:spPr>
          <a:xfrm>
            <a:off x="1481129" y="750950"/>
            <a:ext cx="7262100" cy="436800"/>
          </a:xfrm>
          <a:prstGeom prst="rect">
            <a:avLst/>
          </a:prstGeom>
          <a:noFill/>
          <a:ln>
            <a:noFill/>
          </a:ln>
        </p:spPr>
        <p:txBody>
          <a:bodyPr anchorCtr="0" anchor="t" bIns="113750" lIns="113750" spcFirstLastPara="1" rIns="113750" wrap="square" tIns="113750">
            <a:noAutofit/>
          </a:bodyPr>
          <a:lstStyle/>
          <a:p>
            <a:pPr indent="0" lvl="0" marL="0" rtl="0" algn="l">
              <a:spcBef>
                <a:spcPts val="0"/>
              </a:spcBef>
              <a:spcAft>
                <a:spcPts val="0"/>
              </a:spcAft>
              <a:buNone/>
            </a:pPr>
            <a:r>
              <a:rPr b="1" lang="en" sz="1700">
                <a:solidFill>
                  <a:srgbClr val="666666"/>
                </a:solidFill>
                <a:latin typeface="Zen Kaku Gothic New"/>
                <a:ea typeface="Zen Kaku Gothic New"/>
                <a:cs typeface="Zen Kaku Gothic New"/>
                <a:sym typeface="Zen Kaku Gothic New"/>
              </a:rPr>
              <a:t>IELTS</a:t>
            </a:r>
            <a:r>
              <a:rPr b="1" lang="en" sz="1700">
                <a:solidFill>
                  <a:srgbClr val="666666"/>
                </a:solidFill>
                <a:latin typeface="Zen Kaku Gothic New"/>
                <a:ea typeface="Zen Kaku Gothic New"/>
                <a:cs typeface="Zen Kaku Gothic New"/>
                <a:sym typeface="Zen Kaku Gothic New"/>
              </a:rPr>
              <a:t>点数保証コースの条件</a:t>
            </a:r>
            <a:endParaRPr b="1" sz="1700">
              <a:solidFill>
                <a:srgbClr val="666666"/>
              </a:solidFill>
              <a:latin typeface="Zen Kaku Gothic New"/>
              <a:ea typeface="Zen Kaku Gothic New"/>
              <a:cs typeface="Zen Kaku Gothic New"/>
              <a:sym typeface="Zen Kaku Gothic New"/>
            </a:endParaRPr>
          </a:p>
        </p:txBody>
      </p:sp>
      <p:sp>
        <p:nvSpPr>
          <p:cNvPr id="249" name="Google Shape;249;p32"/>
          <p:cNvSpPr/>
          <p:nvPr/>
        </p:nvSpPr>
        <p:spPr>
          <a:xfrm>
            <a:off x="1141750" y="845450"/>
            <a:ext cx="209700" cy="247800"/>
          </a:xfrm>
          <a:prstGeom prst="rect">
            <a:avLst/>
          </a:prstGeom>
          <a:solidFill>
            <a:srgbClr val="A61C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33"/>
          <p:cNvSpPr/>
          <p:nvPr/>
        </p:nvSpPr>
        <p:spPr>
          <a:xfrm>
            <a:off x="577200" y="3191750"/>
            <a:ext cx="3303300" cy="1605900"/>
          </a:xfrm>
          <a:prstGeom prst="rect">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5" name="Google Shape;255;p33"/>
          <p:cNvSpPr txBox="1"/>
          <p:nvPr/>
        </p:nvSpPr>
        <p:spPr>
          <a:xfrm>
            <a:off x="540300" y="329025"/>
            <a:ext cx="3923100" cy="653400"/>
          </a:xfrm>
          <a:prstGeom prst="rect">
            <a:avLst/>
          </a:prstGeom>
          <a:noFill/>
          <a:ln>
            <a:noFill/>
          </a:ln>
        </p:spPr>
        <p:txBody>
          <a:bodyPr anchorCtr="0" anchor="ctr" bIns="113750" lIns="113750" spcFirstLastPara="1" rIns="113750" wrap="square" tIns="113750">
            <a:noAutofit/>
          </a:bodyPr>
          <a:lstStyle/>
          <a:p>
            <a:pPr indent="0" lvl="0" marL="0" rtl="0" algn="l">
              <a:lnSpc>
                <a:spcPct val="95000"/>
              </a:lnSpc>
              <a:spcBef>
                <a:spcPts val="0"/>
              </a:spcBef>
              <a:spcAft>
                <a:spcPts val="0"/>
              </a:spcAft>
              <a:buSzPts val="688"/>
              <a:buNone/>
            </a:pPr>
            <a:r>
              <a:rPr b="1" lang="en" sz="1862">
                <a:solidFill>
                  <a:srgbClr val="666666"/>
                </a:solidFill>
                <a:latin typeface="Zen Kaku Gothic New"/>
                <a:ea typeface="Zen Kaku Gothic New"/>
                <a:cs typeface="Zen Kaku Gothic New"/>
                <a:sym typeface="Zen Kaku Gothic New"/>
              </a:rPr>
              <a:t>IB ESL  </a:t>
            </a:r>
            <a:r>
              <a:rPr b="1" lang="en" sz="1262">
                <a:solidFill>
                  <a:srgbClr val="666666"/>
                </a:solidFill>
                <a:latin typeface="Zen Kaku Gothic New"/>
                <a:ea typeface="Zen Kaku Gothic New"/>
                <a:cs typeface="Zen Kaku Gothic New"/>
                <a:sym typeface="Zen Kaku Gothic New"/>
              </a:rPr>
              <a:t>- 初心者向けスパルタ英語入門コース-</a:t>
            </a:r>
            <a:endParaRPr b="1" sz="1123">
              <a:solidFill>
                <a:srgbClr val="666666"/>
              </a:solidFill>
              <a:latin typeface="Zen Kaku Gothic New"/>
              <a:ea typeface="Zen Kaku Gothic New"/>
              <a:cs typeface="Zen Kaku Gothic New"/>
              <a:sym typeface="Zen Kaku Gothic New"/>
            </a:endParaRPr>
          </a:p>
        </p:txBody>
      </p:sp>
      <p:sp>
        <p:nvSpPr>
          <p:cNvPr id="256" name="Google Shape;256;p33"/>
          <p:cNvSpPr txBox="1"/>
          <p:nvPr/>
        </p:nvSpPr>
        <p:spPr>
          <a:xfrm>
            <a:off x="583825" y="1625250"/>
            <a:ext cx="3303300" cy="1262100"/>
          </a:xfrm>
          <a:prstGeom prst="rect">
            <a:avLst/>
          </a:prstGeom>
          <a:noFill/>
          <a:ln>
            <a:noFill/>
          </a:ln>
        </p:spPr>
        <p:txBody>
          <a:bodyPr anchorCtr="0" anchor="t" bIns="91425" lIns="91425" spcFirstLastPara="1" rIns="91425" wrap="square" tIns="91425">
            <a:spAutoFit/>
          </a:bodyPr>
          <a:lstStyle/>
          <a:p>
            <a:pPr indent="0" lvl="0" marL="0" rtl="0" algn="l">
              <a:lnSpc>
                <a:spcPct val="200000"/>
              </a:lnSpc>
              <a:spcBef>
                <a:spcPts val="0"/>
              </a:spcBef>
              <a:spcAft>
                <a:spcPts val="0"/>
              </a:spcAft>
              <a:buClr>
                <a:schemeClr val="dk1"/>
              </a:buClr>
              <a:buSzPts val="1100"/>
              <a:buFont typeface="Arial"/>
              <a:buNone/>
            </a:pPr>
            <a:r>
              <a:rPr lang="en" sz="1000">
                <a:solidFill>
                  <a:schemeClr val="dk1"/>
                </a:solidFill>
                <a:latin typeface="Zen Kaku Gothic New"/>
                <a:ea typeface="Zen Kaku Gothic New"/>
                <a:cs typeface="Zen Kaku Gothic New"/>
                <a:sym typeface="Zen Kaku Gothic New"/>
              </a:rPr>
              <a:t>・英語がほとんど話せない初級者向けにザイン</a:t>
            </a:r>
            <a:endParaRPr sz="1000">
              <a:solidFill>
                <a:schemeClr val="dk1"/>
              </a:solidFill>
              <a:latin typeface="Zen Kaku Gothic New"/>
              <a:ea typeface="Zen Kaku Gothic New"/>
              <a:cs typeface="Zen Kaku Gothic New"/>
              <a:sym typeface="Zen Kaku Gothic New"/>
            </a:endParaRPr>
          </a:p>
          <a:p>
            <a:pPr indent="0" lvl="0" marL="0" rtl="0" algn="l">
              <a:lnSpc>
                <a:spcPct val="200000"/>
              </a:lnSpc>
              <a:spcBef>
                <a:spcPts val="0"/>
              </a:spcBef>
              <a:spcAft>
                <a:spcPts val="0"/>
              </a:spcAft>
              <a:buClr>
                <a:schemeClr val="dk1"/>
              </a:buClr>
              <a:buSzPts val="1100"/>
              <a:buFont typeface="Arial"/>
              <a:buNone/>
            </a:pPr>
            <a:r>
              <a:rPr lang="en" sz="1000">
                <a:solidFill>
                  <a:schemeClr val="dk1"/>
                </a:solidFill>
                <a:latin typeface="Zen Kaku Gothic New"/>
                <a:ea typeface="Zen Kaku Gothic New"/>
                <a:cs typeface="Zen Kaku Gothic New"/>
                <a:sym typeface="Zen Kaku Gothic New"/>
              </a:rPr>
              <a:t>・短期間で基礎英語を習得するスパルタ入門コース</a:t>
            </a:r>
            <a:endParaRPr sz="1000">
              <a:solidFill>
                <a:schemeClr val="dk1"/>
              </a:solidFill>
              <a:latin typeface="Zen Kaku Gothic New"/>
              <a:ea typeface="Zen Kaku Gothic New"/>
              <a:cs typeface="Zen Kaku Gothic New"/>
              <a:sym typeface="Zen Kaku Gothic New"/>
            </a:endParaRPr>
          </a:p>
          <a:p>
            <a:pPr indent="0" lvl="0" marL="0" rtl="0" algn="l">
              <a:lnSpc>
                <a:spcPct val="200000"/>
              </a:lnSpc>
              <a:spcBef>
                <a:spcPts val="0"/>
              </a:spcBef>
              <a:spcAft>
                <a:spcPts val="0"/>
              </a:spcAft>
              <a:buClr>
                <a:schemeClr val="dk1"/>
              </a:buClr>
              <a:buSzPts val="1100"/>
              <a:buFont typeface="Arial"/>
              <a:buNone/>
            </a:pPr>
            <a:r>
              <a:rPr lang="en" sz="1000">
                <a:solidFill>
                  <a:schemeClr val="dk1"/>
                </a:solidFill>
                <a:latin typeface="Zen Kaku Gothic New"/>
                <a:ea typeface="Zen Kaku Gothic New"/>
                <a:cs typeface="Zen Kaku Gothic New"/>
                <a:sym typeface="Zen Kaku Gothic New"/>
              </a:rPr>
              <a:t>・「音読」と「スピーチビルディング」を受講可能</a:t>
            </a:r>
            <a:endParaRPr sz="1000">
              <a:solidFill>
                <a:schemeClr val="dk1"/>
              </a:solidFill>
              <a:latin typeface="Zen Kaku Gothic New"/>
              <a:ea typeface="Zen Kaku Gothic New"/>
              <a:cs typeface="Zen Kaku Gothic New"/>
              <a:sym typeface="Zen Kaku Gothic New"/>
            </a:endParaRPr>
          </a:p>
          <a:p>
            <a:pPr indent="0" lvl="0" marL="0" rtl="0" algn="l">
              <a:lnSpc>
                <a:spcPct val="200000"/>
              </a:lnSpc>
              <a:spcBef>
                <a:spcPts val="0"/>
              </a:spcBef>
              <a:spcAft>
                <a:spcPts val="0"/>
              </a:spcAft>
              <a:buNone/>
            </a:pPr>
            <a:r>
              <a:rPr lang="en" sz="1000">
                <a:solidFill>
                  <a:schemeClr val="dk1"/>
                </a:solidFill>
                <a:latin typeface="Zen Kaku Gothic New"/>
                <a:ea typeface="Zen Kaku Gothic New"/>
                <a:cs typeface="Zen Kaku Gothic New"/>
                <a:sym typeface="Zen Kaku Gothic New"/>
              </a:rPr>
              <a:t>・グループクラスでは英文法と発音を学ぶ</a:t>
            </a:r>
            <a:endParaRPr sz="1000">
              <a:latin typeface="Zen Kaku Gothic New"/>
              <a:ea typeface="Zen Kaku Gothic New"/>
              <a:cs typeface="Zen Kaku Gothic New"/>
              <a:sym typeface="Zen Kaku Gothic New"/>
            </a:endParaRPr>
          </a:p>
        </p:txBody>
      </p:sp>
      <p:sp>
        <p:nvSpPr>
          <p:cNvPr id="257" name="Google Shape;257;p33"/>
          <p:cNvSpPr/>
          <p:nvPr/>
        </p:nvSpPr>
        <p:spPr>
          <a:xfrm>
            <a:off x="670825" y="1072625"/>
            <a:ext cx="2613000" cy="4110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666666"/>
                </a:solidFill>
              </a:rPr>
              <a:t>JICのIB ESLコースの特徴</a:t>
            </a:r>
            <a:endParaRPr b="1" sz="1200">
              <a:solidFill>
                <a:srgbClr val="666666"/>
              </a:solidFill>
            </a:endParaRPr>
          </a:p>
        </p:txBody>
      </p:sp>
      <p:sp>
        <p:nvSpPr>
          <p:cNvPr id="258" name="Google Shape;258;p33"/>
          <p:cNvSpPr txBox="1"/>
          <p:nvPr/>
        </p:nvSpPr>
        <p:spPr>
          <a:xfrm>
            <a:off x="736225" y="3349875"/>
            <a:ext cx="3028800" cy="1378800"/>
          </a:xfrm>
          <a:prstGeom prst="rect">
            <a:avLst/>
          </a:prstGeom>
          <a:noFill/>
          <a:ln>
            <a:noFill/>
          </a:ln>
        </p:spPr>
        <p:txBody>
          <a:bodyPr anchorCtr="0" anchor="t" bIns="113750" lIns="113750" spcFirstLastPara="1" rIns="113750" wrap="square" tIns="113750">
            <a:noAutofit/>
          </a:bodyPr>
          <a:lstStyle/>
          <a:p>
            <a:pPr indent="0" lvl="0" marL="0" rtl="0" algn="l">
              <a:lnSpc>
                <a:spcPct val="150000"/>
              </a:lnSpc>
              <a:spcBef>
                <a:spcPts val="0"/>
              </a:spcBef>
              <a:spcAft>
                <a:spcPts val="0"/>
              </a:spcAft>
              <a:buClr>
                <a:schemeClr val="dk1"/>
              </a:buClr>
              <a:buSzPts val="1100"/>
              <a:buFont typeface="Arial"/>
              <a:buNone/>
            </a:pPr>
            <a:r>
              <a:rPr lang="en" sz="900">
                <a:solidFill>
                  <a:srgbClr val="434343"/>
                </a:solidFill>
                <a:latin typeface="Zen Kaku Gothic New"/>
                <a:ea typeface="Zen Kaku Gothic New"/>
                <a:cs typeface="Zen Kaku Gothic New"/>
                <a:sym typeface="Zen Kaku Gothic New"/>
              </a:rPr>
              <a:t>「音読」では、読解力の強化、語彙やフレーズの習得、発音矯正などを行う。音読は録音され、録音をもとに講師からフィードバックがもらえる。「スピーチビルディング」は、初級者のための簡単なスピーキングクラス。短い会話から始まり、だんだんと長い文章が作れるよう会話の訓練をする。</a:t>
            </a:r>
            <a:endParaRPr sz="900">
              <a:solidFill>
                <a:srgbClr val="434343"/>
              </a:solidFill>
              <a:latin typeface="Zen Kaku Gothic New"/>
              <a:ea typeface="Zen Kaku Gothic New"/>
              <a:cs typeface="Zen Kaku Gothic New"/>
              <a:sym typeface="Zen Kaku Gothic New"/>
            </a:endParaRPr>
          </a:p>
          <a:p>
            <a:pPr indent="0" lvl="0" marL="0" rtl="0" algn="l">
              <a:lnSpc>
                <a:spcPct val="150000"/>
              </a:lnSpc>
              <a:spcBef>
                <a:spcPts val="0"/>
              </a:spcBef>
              <a:spcAft>
                <a:spcPts val="0"/>
              </a:spcAft>
              <a:buNone/>
            </a:pPr>
            <a:r>
              <a:t/>
            </a:r>
            <a:endParaRPr sz="700">
              <a:solidFill>
                <a:srgbClr val="434343"/>
              </a:solidFill>
              <a:latin typeface="Zen Kaku Gothic New"/>
              <a:ea typeface="Zen Kaku Gothic New"/>
              <a:cs typeface="Zen Kaku Gothic New"/>
              <a:sym typeface="Zen Kaku Gothic New"/>
            </a:endParaRPr>
          </a:p>
        </p:txBody>
      </p:sp>
      <p:graphicFrame>
        <p:nvGraphicFramePr>
          <p:cNvPr id="259" name="Google Shape;259;p33"/>
          <p:cNvGraphicFramePr/>
          <p:nvPr/>
        </p:nvGraphicFramePr>
        <p:xfrm>
          <a:off x="4648200" y="590025"/>
          <a:ext cx="3000000" cy="3000000"/>
        </p:xfrm>
        <a:graphic>
          <a:graphicData uri="http://schemas.openxmlformats.org/drawingml/2006/table">
            <a:tbl>
              <a:tblPr>
                <a:noFill/>
                <a:tableStyleId>{CE9E786B-A329-4B68-B5F3-535303EB3233}</a:tableStyleId>
              </a:tblPr>
              <a:tblGrid>
                <a:gridCol w="1240400"/>
                <a:gridCol w="817900"/>
                <a:gridCol w="1054775"/>
                <a:gridCol w="1003525"/>
              </a:tblGrid>
              <a:tr h="184200">
                <a:tc>
                  <a:txBody>
                    <a:bodyPr/>
                    <a:lstStyle/>
                    <a:p>
                      <a:pPr indent="0" lvl="0" marL="0" rtl="0" algn="ctr">
                        <a:spcBef>
                          <a:spcPts val="0"/>
                        </a:spcBef>
                        <a:spcAft>
                          <a:spcPts val="0"/>
                        </a:spcAft>
                        <a:buNone/>
                      </a:pPr>
                      <a:r>
                        <a:rPr b="1" lang="en" sz="1200">
                          <a:solidFill>
                            <a:srgbClr val="FFFFFF"/>
                          </a:solidFill>
                          <a:latin typeface="Zen Kaku Gothic New"/>
                          <a:ea typeface="Zen Kaku Gothic New"/>
                          <a:cs typeface="Zen Kaku Gothic New"/>
                          <a:sym typeface="Zen Kaku Gothic New"/>
                        </a:rPr>
                        <a:t>プラン</a:t>
                      </a:r>
                      <a:endParaRPr b="1" sz="1200">
                        <a:solidFill>
                          <a:srgbClr val="FFFFFF"/>
                        </a:solidFill>
                        <a:latin typeface="Zen Kaku Gothic New"/>
                        <a:ea typeface="Zen Kaku Gothic New"/>
                        <a:cs typeface="Zen Kaku Gothic New"/>
                        <a:sym typeface="Zen Kaku Gothic New"/>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434343"/>
                    </a:solidFill>
                  </a:tcPr>
                </a:tc>
                <a:tc>
                  <a:txBody>
                    <a:bodyPr/>
                    <a:lstStyle/>
                    <a:p>
                      <a:pPr indent="0" lvl="0" marL="0" rtl="0" algn="ctr">
                        <a:spcBef>
                          <a:spcPts val="0"/>
                        </a:spcBef>
                        <a:spcAft>
                          <a:spcPts val="0"/>
                        </a:spcAft>
                        <a:buNone/>
                      </a:pPr>
                      <a:r>
                        <a:rPr b="1" lang="en" sz="1200">
                          <a:solidFill>
                            <a:srgbClr val="FFFFFF"/>
                          </a:solidFill>
                          <a:latin typeface="Zen Kaku Gothic New"/>
                          <a:ea typeface="Zen Kaku Gothic New"/>
                          <a:cs typeface="Zen Kaku Gothic New"/>
                          <a:sym typeface="Zen Kaku Gothic New"/>
                        </a:rPr>
                        <a:t> 1:1</a:t>
                      </a:r>
                      <a:endParaRPr b="1" sz="1200">
                        <a:solidFill>
                          <a:srgbClr val="FFFFFF"/>
                        </a:solidFill>
                        <a:latin typeface="Zen Kaku Gothic New"/>
                        <a:ea typeface="Zen Kaku Gothic New"/>
                        <a:cs typeface="Zen Kaku Gothic New"/>
                        <a:sym typeface="Zen Kaku Gothic New"/>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434343"/>
                    </a:solidFill>
                  </a:tcPr>
                </a:tc>
                <a:tc>
                  <a:txBody>
                    <a:bodyPr/>
                    <a:lstStyle/>
                    <a:p>
                      <a:pPr indent="0" lvl="0" marL="0" rtl="0" algn="ctr">
                        <a:spcBef>
                          <a:spcPts val="0"/>
                        </a:spcBef>
                        <a:spcAft>
                          <a:spcPts val="0"/>
                        </a:spcAft>
                        <a:buNone/>
                      </a:pPr>
                      <a:r>
                        <a:rPr b="1" lang="en" sz="1200">
                          <a:solidFill>
                            <a:srgbClr val="FFFFFF"/>
                          </a:solidFill>
                          <a:latin typeface="Zen Kaku Gothic New"/>
                          <a:ea typeface="Zen Kaku Gothic New"/>
                          <a:cs typeface="Zen Kaku Gothic New"/>
                          <a:sym typeface="Zen Kaku Gothic New"/>
                        </a:rPr>
                        <a:t>グループ</a:t>
                      </a:r>
                      <a:endParaRPr b="1" sz="1200">
                        <a:solidFill>
                          <a:srgbClr val="FFFFFF"/>
                        </a:solidFill>
                        <a:latin typeface="Zen Kaku Gothic New"/>
                        <a:ea typeface="Zen Kaku Gothic New"/>
                        <a:cs typeface="Zen Kaku Gothic New"/>
                        <a:sym typeface="Zen Kaku Gothic New"/>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434343"/>
                    </a:solidFill>
                  </a:tcPr>
                </a:tc>
                <a:tc>
                  <a:txBody>
                    <a:bodyPr/>
                    <a:lstStyle/>
                    <a:p>
                      <a:pPr indent="0" lvl="0" marL="0" rtl="0" algn="ctr">
                        <a:spcBef>
                          <a:spcPts val="0"/>
                        </a:spcBef>
                        <a:spcAft>
                          <a:spcPts val="0"/>
                        </a:spcAft>
                        <a:buNone/>
                      </a:pPr>
                      <a:r>
                        <a:rPr b="1" lang="en" sz="1200">
                          <a:solidFill>
                            <a:srgbClr val="FFFFFF"/>
                          </a:solidFill>
                          <a:latin typeface="Zen Kaku Gothic New"/>
                          <a:ea typeface="Zen Kaku Gothic New"/>
                          <a:cs typeface="Zen Kaku Gothic New"/>
                          <a:sym typeface="Zen Kaku Gothic New"/>
                        </a:rPr>
                        <a:t>合計</a:t>
                      </a:r>
                      <a:endParaRPr b="1" sz="1200">
                        <a:solidFill>
                          <a:srgbClr val="FFFFFF"/>
                        </a:solidFill>
                        <a:latin typeface="Zen Kaku Gothic New"/>
                        <a:ea typeface="Zen Kaku Gothic New"/>
                        <a:cs typeface="Zen Kaku Gothic New"/>
                        <a:sym typeface="Zen Kaku Gothic New"/>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434343"/>
                    </a:solidFill>
                  </a:tcPr>
                </a:tc>
              </a:tr>
              <a:tr h="184200">
                <a:tc>
                  <a:txBody>
                    <a:bodyPr/>
                    <a:lstStyle/>
                    <a:p>
                      <a:pPr indent="0" lvl="0" marL="0" rtl="0" algn="ctr">
                        <a:spcBef>
                          <a:spcPts val="0"/>
                        </a:spcBef>
                        <a:spcAft>
                          <a:spcPts val="0"/>
                        </a:spcAft>
                        <a:buNone/>
                      </a:pPr>
                      <a:r>
                        <a:rPr lang="en" sz="1200">
                          <a:latin typeface="Zen Kaku Gothic New"/>
                          <a:ea typeface="Zen Kaku Gothic New"/>
                          <a:cs typeface="Zen Kaku Gothic New"/>
                          <a:sym typeface="Zen Kaku Gothic New"/>
                        </a:rPr>
                        <a:t>ライト</a:t>
                      </a:r>
                      <a:endParaRPr sz="1200">
                        <a:latin typeface="Zen Kaku Gothic New"/>
                        <a:ea typeface="Zen Kaku Gothic New"/>
                        <a:cs typeface="Zen Kaku Gothic New"/>
                        <a:sym typeface="Zen Kaku Gothic New"/>
                      </a:endParaRPr>
                    </a:p>
                  </a:txBody>
                  <a:tcPr marT="91425" marB="91425" marR="91425" marL="91425" anchor="ctr">
                    <a:lnT cap="flat" cmpd="sng" w="9525">
                      <a:solidFill>
                        <a:srgbClr val="999999"/>
                      </a:solidFill>
                      <a:prstDash val="solid"/>
                      <a:round/>
                      <a:headEnd len="sm" w="sm" type="none"/>
                      <a:tailEnd len="sm" w="sm" type="none"/>
                    </a:lnT>
                  </a:tcPr>
                </a:tc>
                <a:tc>
                  <a:txBody>
                    <a:bodyPr/>
                    <a:lstStyle/>
                    <a:p>
                      <a:pPr indent="0" lvl="0" marL="0" rtl="0" algn="ctr">
                        <a:spcBef>
                          <a:spcPts val="0"/>
                        </a:spcBef>
                        <a:spcAft>
                          <a:spcPts val="0"/>
                        </a:spcAft>
                        <a:buNone/>
                      </a:pPr>
                      <a:r>
                        <a:rPr lang="en" sz="1200">
                          <a:latin typeface="Zen Kaku Gothic New"/>
                          <a:ea typeface="Zen Kaku Gothic New"/>
                          <a:cs typeface="Zen Kaku Gothic New"/>
                          <a:sym typeface="Zen Kaku Gothic New"/>
                        </a:rPr>
                        <a:t>4</a:t>
                      </a:r>
                      <a:endParaRPr sz="1200">
                        <a:latin typeface="Zen Kaku Gothic New"/>
                        <a:ea typeface="Zen Kaku Gothic New"/>
                        <a:cs typeface="Zen Kaku Gothic New"/>
                        <a:sym typeface="Zen Kaku Gothic New"/>
                      </a:endParaRPr>
                    </a:p>
                  </a:txBody>
                  <a:tcPr marT="91425" marB="91425" marR="91425" marL="91425" anchor="ctr">
                    <a:lnR cap="flat" cmpd="sng" w="9525">
                      <a:solidFill>
                        <a:srgbClr val="9E9E9E"/>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200">
                          <a:latin typeface="Zen Kaku Gothic New"/>
                          <a:ea typeface="Zen Kaku Gothic New"/>
                          <a:cs typeface="Zen Kaku Gothic New"/>
                          <a:sym typeface="Zen Kaku Gothic New"/>
                        </a:rPr>
                        <a:t>2</a:t>
                      </a:r>
                      <a:endParaRPr sz="1200">
                        <a:latin typeface="Zen Kaku Gothic New"/>
                        <a:ea typeface="Zen Kaku Gothic New"/>
                        <a:cs typeface="Zen Kaku Gothic New"/>
                        <a:sym typeface="Zen Kaku Gothic New"/>
                      </a:endParaRPr>
                    </a:p>
                  </a:txBody>
                  <a:tcPr marT="91425" marB="91425" marR="91425" marL="91425" anchor="ctr">
                    <a:lnL cap="flat" cmpd="sng" w="9525">
                      <a:solidFill>
                        <a:srgbClr val="9E9E9E"/>
                      </a:solidFill>
                      <a:prstDash val="solid"/>
                      <a:round/>
                      <a:headEnd len="sm" w="sm" type="none"/>
                      <a:tailEnd len="sm" w="sm" type="none"/>
                    </a:lnL>
                    <a:lnT cap="flat" cmpd="sng" w="9525">
                      <a:solidFill>
                        <a:srgbClr val="999999"/>
                      </a:solidFill>
                      <a:prstDash val="solid"/>
                      <a:round/>
                      <a:headEnd len="sm" w="sm" type="none"/>
                      <a:tailEnd len="sm" w="sm" type="none"/>
                    </a:lnT>
                  </a:tcPr>
                </a:tc>
                <a:tc>
                  <a:txBody>
                    <a:bodyPr/>
                    <a:lstStyle/>
                    <a:p>
                      <a:pPr indent="0" lvl="0" marL="0" rtl="0" algn="ctr">
                        <a:spcBef>
                          <a:spcPts val="0"/>
                        </a:spcBef>
                        <a:spcAft>
                          <a:spcPts val="0"/>
                        </a:spcAft>
                        <a:buNone/>
                      </a:pPr>
                      <a:r>
                        <a:rPr lang="en" sz="1200">
                          <a:latin typeface="Zen Kaku Gothic New"/>
                          <a:ea typeface="Zen Kaku Gothic New"/>
                          <a:cs typeface="Zen Kaku Gothic New"/>
                          <a:sym typeface="Zen Kaku Gothic New"/>
                        </a:rPr>
                        <a:t>6 コマ</a:t>
                      </a:r>
                      <a:endParaRPr sz="1200">
                        <a:latin typeface="Zen Kaku Gothic New"/>
                        <a:ea typeface="Zen Kaku Gothic New"/>
                        <a:cs typeface="Zen Kaku Gothic New"/>
                        <a:sym typeface="Zen Kaku Gothic New"/>
                      </a:endParaRPr>
                    </a:p>
                  </a:txBody>
                  <a:tcPr marT="91425" marB="91425" marR="91425" marL="91425" anchor="ctr">
                    <a:lnT cap="flat" cmpd="sng" w="9525">
                      <a:solidFill>
                        <a:srgbClr val="999999"/>
                      </a:solidFill>
                      <a:prstDash val="solid"/>
                      <a:round/>
                      <a:headEnd len="sm" w="sm" type="none"/>
                      <a:tailEnd len="sm" w="sm" type="none"/>
                    </a:lnT>
                  </a:tcPr>
                </a:tc>
              </a:tr>
              <a:tr h="184200">
                <a:tc>
                  <a:txBody>
                    <a:bodyPr/>
                    <a:lstStyle/>
                    <a:p>
                      <a:pPr indent="0" lvl="0" marL="0" rtl="0" algn="ctr">
                        <a:spcBef>
                          <a:spcPts val="0"/>
                        </a:spcBef>
                        <a:spcAft>
                          <a:spcPts val="0"/>
                        </a:spcAft>
                        <a:buNone/>
                      </a:pPr>
                      <a:r>
                        <a:rPr lang="en" sz="1200">
                          <a:latin typeface="Zen Kaku Gothic New"/>
                          <a:ea typeface="Zen Kaku Gothic New"/>
                          <a:cs typeface="Zen Kaku Gothic New"/>
                          <a:sym typeface="Zen Kaku Gothic New"/>
                        </a:rPr>
                        <a:t>スタンダード</a:t>
                      </a:r>
                      <a:endParaRPr sz="1200">
                        <a:latin typeface="Zen Kaku Gothic New"/>
                        <a:ea typeface="Zen Kaku Gothic New"/>
                        <a:cs typeface="Zen Kaku Gothic New"/>
                        <a:sym typeface="Zen Kaku Gothic New"/>
                      </a:endParaRPr>
                    </a:p>
                  </a:txBody>
                  <a:tcPr marT="91425" marB="91425" marR="91425" marL="91425" anchor="ctr"/>
                </a:tc>
                <a:tc>
                  <a:txBody>
                    <a:bodyPr/>
                    <a:lstStyle/>
                    <a:p>
                      <a:pPr indent="0" lvl="0" marL="0" rtl="0" algn="ctr">
                        <a:spcBef>
                          <a:spcPts val="0"/>
                        </a:spcBef>
                        <a:spcAft>
                          <a:spcPts val="0"/>
                        </a:spcAft>
                        <a:buNone/>
                      </a:pPr>
                      <a:r>
                        <a:rPr lang="en" sz="1200">
                          <a:latin typeface="Zen Kaku Gothic New"/>
                          <a:ea typeface="Zen Kaku Gothic New"/>
                          <a:cs typeface="Zen Kaku Gothic New"/>
                          <a:sym typeface="Zen Kaku Gothic New"/>
                        </a:rPr>
                        <a:t>6</a:t>
                      </a:r>
                      <a:endParaRPr sz="1200">
                        <a:latin typeface="Zen Kaku Gothic New"/>
                        <a:ea typeface="Zen Kaku Gothic New"/>
                        <a:cs typeface="Zen Kaku Gothic New"/>
                        <a:sym typeface="Zen Kaku Gothic New"/>
                      </a:endParaRPr>
                    </a:p>
                  </a:txBody>
                  <a:tcPr marT="91425" marB="91425" marR="91425" marL="91425" anchor="ctr">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200">
                          <a:latin typeface="Zen Kaku Gothic New"/>
                          <a:ea typeface="Zen Kaku Gothic New"/>
                          <a:cs typeface="Zen Kaku Gothic New"/>
                          <a:sym typeface="Zen Kaku Gothic New"/>
                        </a:rPr>
                        <a:t>2</a:t>
                      </a:r>
                      <a:endParaRPr sz="1200">
                        <a:latin typeface="Zen Kaku Gothic New"/>
                        <a:ea typeface="Zen Kaku Gothic New"/>
                        <a:cs typeface="Zen Kaku Gothic New"/>
                        <a:sym typeface="Zen Kaku Gothic New"/>
                      </a:endParaRPr>
                    </a:p>
                  </a:txBody>
                  <a:tcPr marT="91425" marB="91425" marR="91425" marL="91425" anchor="ctr">
                    <a:lnL cap="flat" cmpd="sng" w="9525">
                      <a:solidFill>
                        <a:srgbClr val="9E9E9E"/>
                      </a:solidFill>
                      <a:prstDash val="solid"/>
                      <a:round/>
                      <a:headEnd len="sm" w="sm" type="none"/>
                      <a:tailEnd len="sm" w="sm" type="none"/>
                    </a:lnL>
                  </a:tcPr>
                </a:tc>
                <a:tc>
                  <a:txBody>
                    <a:bodyPr/>
                    <a:lstStyle/>
                    <a:p>
                      <a:pPr indent="0" lvl="0" marL="0" rtl="0" algn="ctr">
                        <a:spcBef>
                          <a:spcPts val="0"/>
                        </a:spcBef>
                        <a:spcAft>
                          <a:spcPts val="0"/>
                        </a:spcAft>
                        <a:buNone/>
                      </a:pPr>
                      <a:r>
                        <a:rPr lang="en" sz="1200">
                          <a:latin typeface="Zen Kaku Gothic New"/>
                          <a:ea typeface="Zen Kaku Gothic New"/>
                          <a:cs typeface="Zen Kaku Gothic New"/>
                          <a:sym typeface="Zen Kaku Gothic New"/>
                        </a:rPr>
                        <a:t>8 コマ</a:t>
                      </a:r>
                      <a:endParaRPr sz="1200">
                        <a:latin typeface="Zen Kaku Gothic New"/>
                        <a:ea typeface="Zen Kaku Gothic New"/>
                        <a:cs typeface="Zen Kaku Gothic New"/>
                        <a:sym typeface="Zen Kaku Gothic New"/>
                      </a:endParaRPr>
                    </a:p>
                  </a:txBody>
                  <a:tcPr marT="91425" marB="91425" marR="91425" marL="91425" anchor="ctr"/>
                </a:tc>
              </a:tr>
            </a:tbl>
          </a:graphicData>
        </a:graphic>
      </p:graphicFrame>
      <p:graphicFrame>
        <p:nvGraphicFramePr>
          <p:cNvPr id="260" name="Google Shape;260;p33"/>
          <p:cNvGraphicFramePr/>
          <p:nvPr/>
        </p:nvGraphicFramePr>
        <p:xfrm>
          <a:off x="4648200" y="1879225"/>
          <a:ext cx="3000000" cy="3000000"/>
        </p:xfrm>
        <a:graphic>
          <a:graphicData uri="http://schemas.openxmlformats.org/drawingml/2006/table">
            <a:tbl>
              <a:tblPr>
                <a:noFill/>
                <a:tableStyleId>{CE9E786B-A329-4B68-B5F3-535303EB3233}</a:tableStyleId>
              </a:tblPr>
              <a:tblGrid>
                <a:gridCol w="559675"/>
                <a:gridCol w="1378475"/>
              </a:tblGrid>
              <a:tr h="245750">
                <a:tc gridSpan="2">
                  <a:txBody>
                    <a:bodyPr/>
                    <a:lstStyle/>
                    <a:p>
                      <a:pPr indent="0" lvl="0" marL="0" rtl="0" algn="ctr">
                        <a:spcBef>
                          <a:spcPts val="0"/>
                        </a:spcBef>
                        <a:spcAft>
                          <a:spcPts val="0"/>
                        </a:spcAft>
                        <a:buNone/>
                      </a:pPr>
                      <a:r>
                        <a:rPr b="1" lang="en" sz="1000">
                          <a:solidFill>
                            <a:srgbClr val="FFFFFF"/>
                          </a:solidFill>
                        </a:rPr>
                        <a:t>IB ESL ライト</a:t>
                      </a:r>
                      <a:endParaRPr b="1" sz="1000">
                        <a:solidFill>
                          <a:srgbClr val="FFFFFF"/>
                        </a:solidFill>
                      </a:endParaRPr>
                    </a:p>
                  </a:txBody>
                  <a:tcPr marT="91425" marB="91425" marR="91425" marL="91425" anchor="ctr">
                    <a:solidFill>
                      <a:srgbClr val="595959"/>
                    </a:solidFill>
                  </a:tcPr>
                </a:tc>
                <a:tc hMerge="1"/>
              </a:tr>
              <a:tr h="245750">
                <a:tc rowSpan="2">
                  <a:txBody>
                    <a:bodyPr/>
                    <a:lstStyle/>
                    <a:p>
                      <a:pPr indent="0" lvl="0" marL="0" rtl="0" algn="ctr">
                        <a:spcBef>
                          <a:spcPts val="0"/>
                        </a:spcBef>
                        <a:spcAft>
                          <a:spcPts val="0"/>
                        </a:spcAft>
                        <a:buNone/>
                      </a:pPr>
                      <a:r>
                        <a:rPr lang="en" sz="900"/>
                        <a:t>IB ESL1:1</a:t>
                      </a:r>
                      <a:endParaRPr sz="900"/>
                    </a:p>
                  </a:txBody>
                  <a:tcPr marT="91425" marB="91425" marR="91425" marL="91425" anchor="ctr">
                    <a:solidFill>
                      <a:srgbClr val="F3F3F3"/>
                    </a:solidFill>
                  </a:tcPr>
                </a:tc>
                <a:tc>
                  <a:txBody>
                    <a:bodyPr/>
                    <a:lstStyle/>
                    <a:p>
                      <a:pPr indent="0" lvl="0" marL="0" rtl="0" algn="l">
                        <a:spcBef>
                          <a:spcPts val="0"/>
                        </a:spcBef>
                        <a:spcAft>
                          <a:spcPts val="0"/>
                        </a:spcAft>
                        <a:buNone/>
                      </a:pPr>
                      <a:r>
                        <a:rPr lang="en" sz="800"/>
                        <a:t>音読（Read Aloud）</a:t>
                      </a:r>
                      <a:endParaRPr sz="800"/>
                    </a:p>
                  </a:txBody>
                  <a:tcPr marT="91425" marB="91425" marR="91425" marL="91425"/>
                </a:tc>
              </a:tr>
              <a:tr h="300825">
                <a:tc vMerge="1"/>
                <a:tc>
                  <a:txBody>
                    <a:bodyPr/>
                    <a:lstStyle/>
                    <a:p>
                      <a:pPr indent="0" lvl="0" marL="0" rtl="0" algn="l">
                        <a:spcBef>
                          <a:spcPts val="0"/>
                        </a:spcBef>
                        <a:spcAft>
                          <a:spcPts val="0"/>
                        </a:spcAft>
                        <a:buNone/>
                      </a:pPr>
                      <a:r>
                        <a:rPr lang="en" sz="800"/>
                        <a:t>スピーチビルディング</a:t>
                      </a:r>
                      <a:endParaRPr sz="800"/>
                    </a:p>
                  </a:txBody>
                  <a:tcPr marT="91425" marB="91425" marR="91425" marL="91425"/>
                </a:tc>
              </a:tr>
              <a:tr h="245750">
                <a:tc rowSpan="2">
                  <a:txBody>
                    <a:bodyPr/>
                    <a:lstStyle/>
                    <a:p>
                      <a:pPr indent="0" lvl="0" marL="0" rtl="0" algn="ctr">
                        <a:spcBef>
                          <a:spcPts val="0"/>
                        </a:spcBef>
                        <a:spcAft>
                          <a:spcPts val="0"/>
                        </a:spcAft>
                        <a:buClr>
                          <a:srgbClr val="000000"/>
                        </a:buClr>
                        <a:buSzPts val="1100"/>
                        <a:buFont typeface="Arial"/>
                        <a:buNone/>
                      </a:pPr>
                      <a:r>
                        <a:rPr lang="en" sz="1100">
                          <a:solidFill>
                            <a:srgbClr val="000000"/>
                          </a:solidFill>
                        </a:rPr>
                        <a:t>1:1</a:t>
                      </a:r>
                      <a:endParaRPr sz="800"/>
                    </a:p>
                  </a:txBody>
                  <a:tcPr marT="91425" marB="91425" marR="91425" marL="91425" anchor="ctr">
                    <a:solidFill>
                      <a:srgbClr val="F3F3F3"/>
                    </a:solidFill>
                  </a:tcPr>
                </a:tc>
                <a:tc>
                  <a:txBody>
                    <a:bodyPr/>
                    <a:lstStyle/>
                    <a:p>
                      <a:pPr indent="0" lvl="0" marL="0" rtl="0" algn="l">
                        <a:spcBef>
                          <a:spcPts val="0"/>
                        </a:spcBef>
                        <a:spcAft>
                          <a:spcPts val="0"/>
                        </a:spcAft>
                        <a:buNone/>
                      </a:pPr>
                      <a:r>
                        <a:rPr lang="en" sz="800">
                          <a:solidFill>
                            <a:srgbClr val="000000"/>
                          </a:solidFill>
                        </a:rPr>
                        <a:t>苦手科目</a:t>
                      </a:r>
                      <a:endParaRPr sz="800"/>
                    </a:p>
                  </a:txBody>
                  <a:tcPr marT="91425" marB="91425" marR="91425" marL="91425"/>
                </a:tc>
              </a:tr>
              <a:tr h="245750">
                <a:tc vMerge="1"/>
                <a:tc>
                  <a:txBody>
                    <a:bodyPr/>
                    <a:lstStyle/>
                    <a:p>
                      <a:pPr indent="0" lvl="0" marL="0" rtl="0" algn="l">
                        <a:spcBef>
                          <a:spcPts val="0"/>
                        </a:spcBef>
                        <a:spcAft>
                          <a:spcPts val="0"/>
                        </a:spcAft>
                        <a:buNone/>
                      </a:pPr>
                      <a:r>
                        <a:rPr lang="en" sz="800">
                          <a:solidFill>
                            <a:srgbClr val="000000"/>
                          </a:solidFill>
                        </a:rPr>
                        <a:t>苦手科目</a:t>
                      </a:r>
                      <a:endParaRPr sz="800"/>
                    </a:p>
                  </a:txBody>
                  <a:tcPr marT="91425" marB="91425" marR="91425" marL="91425"/>
                </a:tc>
              </a:tr>
              <a:tr h="245750">
                <a:tc rowSpan="2">
                  <a:txBody>
                    <a:bodyPr/>
                    <a:lstStyle/>
                    <a:p>
                      <a:pPr indent="0" lvl="0" marL="0" rtl="0" algn="ctr">
                        <a:spcBef>
                          <a:spcPts val="0"/>
                        </a:spcBef>
                        <a:spcAft>
                          <a:spcPts val="0"/>
                        </a:spcAft>
                        <a:buNone/>
                      </a:pPr>
                      <a:r>
                        <a:rPr lang="en" sz="900"/>
                        <a:t>グループ</a:t>
                      </a:r>
                      <a:endParaRPr sz="900"/>
                    </a:p>
                  </a:txBody>
                  <a:tcPr marT="91425" marB="91425" marR="91425" marL="91425" anchor="ctr">
                    <a:solidFill>
                      <a:srgbClr val="F3F3F3"/>
                    </a:solidFill>
                  </a:tcPr>
                </a:tc>
                <a:tc>
                  <a:txBody>
                    <a:bodyPr/>
                    <a:lstStyle/>
                    <a:p>
                      <a:pPr indent="0" lvl="0" marL="0" rtl="0" algn="l">
                        <a:spcBef>
                          <a:spcPts val="0"/>
                        </a:spcBef>
                        <a:spcAft>
                          <a:spcPts val="0"/>
                        </a:spcAft>
                        <a:buNone/>
                      </a:pPr>
                      <a:r>
                        <a:rPr lang="en" sz="800"/>
                        <a:t>発音</a:t>
                      </a:r>
                      <a:endParaRPr sz="800"/>
                    </a:p>
                  </a:txBody>
                  <a:tcPr marT="91425" marB="91425" marR="91425" marL="91425"/>
                </a:tc>
              </a:tr>
              <a:tr h="245750">
                <a:tc vMerge="1"/>
                <a:tc>
                  <a:txBody>
                    <a:bodyPr/>
                    <a:lstStyle/>
                    <a:p>
                      <a:pPr indent="0" lvl="0" marL="0" rtl="0" algn="l">
                        <a:spcBef>
                          <a:spcPts val="0"/>
                        </a:spcBef>
                        <a:spcAft>
                          <a:spcPts val="0"/>
                        </a:spcAft>
                        <a:buNone/>
                      </a:pPr>
                      <a:r>
                        <a:rPr lang="en" sz="800"/>
                        <a:t>英文法</a:t>
                      </a:r>
                      <a:endParaRPr sz="800"/>
                    </a:p>
                  </a:txBody>
                  <a:tcPr marT="91425" marB="91425" marR="91425" marL="91425"/>
                </a:tc>
              </a:tr>
            </a:tbl>
          </a:graphicData>
        </a:graphic>
      </p:graphicFrame>
      <p:graphicFrame>
        <p:nvGraphicFramePr>
          <p:cNvPr id="261" name="Google Shape;261;p33"/>
          <p:cNvGraphicFramePr/>
          <p:nvPr/>
        </p:nvGraphicFramePr>
        <p:xfrm>
          <a:off x="6664100" y="1879225"/>
          <a:ext cx="3000000" cy="3000000"/>
        </p:xfrm>
        <a:graphic>
          <a:graphicData uri="http://schemas.openxmlformats.org/drawingml/2006/table">
            <a:tbl>
              <a:tblPr>
                <a:noFill/>
                <a:tableStyleId>{CE9E786B-A329-4B68-B5F3-535303EB3233}</a:tableStyleId>
              </a:tblPr>
              <a:tblGrid>
                <a:gridCol w="606650"/>
                <a:gridCol w="1494050"/>
              </a:tblGrid>
              <a:tr h="261575">
                <a:tc gridSpan="2">
                  <a:txBody>
                    <a:bodyPr/>
                    <a:lstStyle/>
                    <a:p>
                      <a:pPr indent="0" lvl="0" marL="0" rtl="0" algn="ctr">
                        <a:spcBef>
                          <a:spcPts val="0"/>
                        </a:spcBef>
                        <a:spcAft>
                          <a:spcPts val="0"/>
                        </a:spcAft>
                        <a:buNone/>
                      </a:pPr>
                      <a:r>
                        <a:rPr b="1" lang="en" sz="1000">
                          <a:solidFill>
                            <a:srgbClr val="FFFFFF"/>
                          </a:solidFill>
                        </a:rPr>
                        <a:t>IB ESL スタンダード</a:t>
                      </a:r>
                      <a:endParaRPr b="1" sz="1000">
                        <a:solidFill>
                          <a:srgbClr val="000000"/>
                        </a:solidFill>
                      </a:endParaRPr>
                    </a:p>
                  </a:txBody>
                  <a:tcPr marT="91425" marB="91425" marR="91425" marL="91425" anchor="ctr">
                    <a:lnR cap="flat" cmpd="sng" w="9525">
                      <a:solidFill>
                        <a:srgbClr val="9E9E9E"/>
                      </a:solidFill>
                      <a:prstDash val="solid"/>
                      <a:round/>
                      <a:headEnd len="sm" w="sm" type="none"/>
                      <a:tailEnd len="sm" w="sm" type="none"/>
                    </a:lnR>
                    <a:solidFill>
                      <a:srgbClr val="666666"/>
                    </a:solidFill>
                  </a:tcPr>
                </a:tc>
                <a:tc hMerge="1"/>
              </a:tr>
              <a:tr h="237775">
                <a:tc rowSpan="2">
                  <a:txBody>
                    <a:bodyPr/>
                    <a:lstStyle/>
                    <a:p>
                      <a:pPr indent="0" lvl="0" marL="0" rtl="0" algn="ctr">
                        <a:spcBef>
                          <a:spcPts val="0"/>
                        </a:spcBef>
                        <a:spcAft>
                          <a:spcPts val="0"/>
                        </a:spcAft>
                        <a:buClr>
                          <a:srgbClr val="000000"/>
                        </a:buClr>
                        <a:buSzPts val="1100"/>
                        <a:buFont typeface="Arial"/>
                        <a:buNone/>
                      </a:pPr>
                      <a:r>
                        <a:rPr lang="en" sz="1000">
                          <a:solidFill>
                            <a:srgbClr val="000000"/>
                          </a:solidFill>
                        </a:rPr>
                        <a:t>IB ESL1:1</a:t>
                      </a:r>
                      <a:endParaRPr sz="1100"/>
                    </a:p>
                  </a:txBody>
                  <a:tcPr marT="91425" marB="91425" marR="91425" marL="91425" anchor="ctr">
                    <a:lnR cap="flat" cmpd="sng" w="9525">
                      <a:solidFill>
                        <a:srgbClr val="9E9E9E"/>
                      </a:solidFill>
                      <a:prstDash val="solid"/>
                      <a:round/>
                      <a:headEnd len="sm" w="sm" type="none"/>
                      <a:tailEnd len="sm" w="sm" type="none"/>
                    </a:lnR>
                    <a:solidFill>
                      <a:srgbClr val="F3F3F3"/>
                    </a:solidFill>
                  </a:tcPr>
                </a:tc>
                <a:tc>
                  <a:txBody>
                    <a:bodyPr/>
                    <a:lstStyle/>
                    <a:p>
                      <a:pPr indent="0" lvl="0" marL="0" rtl="0" algn="l">
                        <a:spcBef>
                          <a:spcPts val="0"/>
                        </a:spcBef>
                        <a:spcAft>
                          <a:spcPts val="0"/>
                        </a:spcAft>
                        <a:buNone/>
                      </a:pPr>
                      <a:r>
                        <a:rPr lang="en" sz="800"/>
                        <a:t>音読（Read Aloud）</a:t>
                      </a:r>
                      <a:endParaRPr sz="8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237775">
                <a:tc vMerge="1"/>
                <a:tc>
                  <a:txBody>
                    <a:bodyPr/>
                    <a:lstStyle/>
                    <a:p>
                      <a:pPr indent="0" lvl="0" marL="0" rtl="0" algn="l">
                        <a:spcBef>
                          <a:spcPts val="0"/>
                        </a:spcBef>
                        <a:spcAft>
                          <a:spcPts val="0"/>
                        </a:spcAft>
                        <a:buNone/>
                      </a:pPr>
                      <a:r>
                        <a:rPr lang="en" sz="800"/>
                        <a:t>スピーチビルディング</a:t>
                      </a:r>
                      <a:endParaRPr sz="8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237775">
                <a:tc rowSpan="4">
                  <a:txBody>
                    <a:bodyPr/>
                    <a:lstStyle/>
                    <a:p>
                      <a:pPr indent="0" lvl="0" marL="0" rtl="0" algn="ctr">
                        <a:spcBef>
                          <a:spcPts val="0"/>
                        </a:spcBef>
                        <a:spcAft>
                          <a:spcPts val="0"/>
                        </a:spcAft>
                        <a:buClr>
                          <a:srgbClr val="000000"/>
                        </a:buClr>
                        <a:buSzPts val="1100"/>
                        <a:buFont typeface="Arial"/>
                        <a:buNone/>
                      </a:pPr>
                      <a:r>
                        <a:rPr lang="en" sz="1100">
                          <a:solidFill>
                            <a:srgbClr val="000000"/>
                          </a:solidFill>
                        </a:rPr>
                        <a:t>1:1</a:t>
                      </a:r>
                      <a:endParaRPr sz="800"/>
                    </a:p>
                  </a:txBody>
                  <a:tcPr marT="91425" marB="91425" marR="91425" marL="91425" anchor="ctr">
                    <a:solidFill>
                      <a:srgbClr val="F3F3F3"/>
                    </a:solidFill>
                  </a:tcPr>
                </a:tc>
                <a:tc>
                  <a:txBody>
                    <a:bodyPr/>
                    <a:lstStyle/>
                    <a:p>
                      <a:pPr indent="0" lvl="0" marL="0" rtl="0" algn="l">
                        <a:spcBef>
                          <a:spcPts val="0"/>
                        </a:spcBef>
                        <a:spcAft>
                          <a:spcPts val="0"/>
                        </a:spcAft>
                        <a:buNone/>
                      </a:pPr>
                      <a:r>
                        <a:rPr lang="en" sz="800">
                          <a:solidFill>
                            <a:srgbClr val="000000"/>
                          </a:solidFill>
                        </a:rPr>
                        <a:t>スピーキング</a:t>
                      </a:r>
                      <a:endParaRPr sz="800"/>
                    </a:p>
                  </a:txBody>
                  <a:tcPr marT="91425" marB="91425" marR="91425" marL="91425">
                    <a:lnT cap="flat" cmpd="sng" w="9525">
                      <a:solidFill>
                        <a:srgbClr val="9E9E9E"/>
                      </a:solidFill>
                      <a:prstDash val="solid"/>
                      <a:round/>
                      <a:headEnd len="sm" w="sm" type="none"/>
                      <a:tailEnd len="sm" w="sm" type="none"/>
                    </a:lnT>
                  </a:tcPr>
                </a:tc>
              </a:tr>
              <a:tr h="237775">
                <a:tc vMerge="1"/>
                <a:tc>
                  <a:txBody>
                    <a:bodyPr/>
                    <a:lstStyle/>
                    <a:p>
                      <a:pPr indent="0" lvl="0" marL="0" rtl="0" algn="l">
                        <a:spcBef>
                          <a:spcPts val="0"/>
                        </a:spcBef>
                        <a:spcAft>
                          <a:spcPts val="0"/>
                        </a:spcAft>
                        <a:buNone/>
                      </a:pPr>
                      <a:r>
                        <a:rPr lang="en" sz="800">
                          <a:solidFill>
                            <a:srgbClr val="000000"/>
                          </a:solidFill>
                        </a:rPr>
                        <a:t>ライティング </a:t>
                      </a:r>
                      <a:endParaRPr sz="800"/>
                    </a:p>
                  </a:txBody>
                  <a:tcPr marT="91425" marB="91425" marR="91425" marL="91425"/>
                </a:tc>
              </a:tr>
              <a:tr h="237775">
                <a:tc vMerge="1"/>
                <a:tc>
                  <a:txBody>
                    <a:bodyPr/>
                    <a:lstStyle/>
                    <a:p>
                      <a:pPr indent="0" lvl="0" marL="0" rtl="0" algn="l">
                        <a:spcBef>
                          <a:spcPts val="0"/>
                        </a:spcBef>
                        <a:spcAft>
                          <a:spcPts val="0"/>
                        </a:spcAft>
                        <a:buNone/>
                      </a:pPr>
                      <a:r>
                        <a:rPr lang="en" sz="800">
                          <a:solidFill>
                            <a:srgbClr val="000000"/>
                          </a:solidFill>
                        </a:rPr>
                        <a:t>リスニング</a:t>
                      </a:r>
                      <a:endParaRPr sz="800"/>
                    </a:p>
                  </a:txBody>
                  <a:tcPr marT="91425" marB="91425" marR="91425" marL="91425"/>
                </a:tc>
              </a:tr>
              <a:tr h="237775">
                <a:tc vMerge="1"/>
                <a:tc>
                  <a:txBody>
                    <a:bodyPr/>
                    <a:lstStyle/>
                    <a:p>
                      <a:pPr indent="0" lvl="0" marL="0" rtl="0" algn="l">
                        <a:spcBef>
                          <a:spcPts val="0"/>
                        </a:spcBef>
                        <a:spcAft>
                          <a:spcPts val="0"/>
                        </a:spcAft>
                        <a:buNone/>
                      </a:pPr>
                      <a:r>
                        <a:rPr lang="en" sz="800"/>
                        <a:t>リーディング</a:t>
                      </a:r>
                      <a:endParaRPr sz="800"/>
                    </a:p>
                  </a:txBody>
                  <a:tcPr marT="91425" marB="91425" marR="91425" marL="91425">
                    <a:lnB cap="flat" cmpd="sng" w="9525">
                      <a:solidFill>
                        <a:srgbClr val="9E9E9E"/>
                      </a:solidFill>
                      <a:prstDash val="solid"/>
                      <a:round/>
                      <a:headEnd len="sm" w="sm" type="none"/>
                      <a:tailEnd len="sm" w="sm" type="none"/>
                    </a:lnB>
                  </a:tcPr>
                </a:tc>
              </a:tr>
              <a:tr h="237775">
                <a:tc rowSpan="2">
                  <a:txBody>
                    <a:bodyPr/>
                    <a:lstStyle/>
                    <a:p>
                      <a:pPr indent="0" lvl="0" marL="0" rtl="0" algn="ctr">
                        <a:spcBef>
                          <a:spcPts val="0"/>
                        </a:spcBef>
                        <a:spcAft>
                          <a:spcPts val="0"/>
                        </a:spcAft>
                        <a:buNone/>
                      </a:pPr>
                      <a:r>
                        <a:rPr lang="en" sz="900"/>
                        <a:t>グループ</a:t>
                      </a:r>
                      <a:endParaRPr sz="900"/>
                    </a:p>
                  </a:txBody>
                  <a:tcPr marT="91425" marB="91425" marR="91425" marL="91425" anchor="ctr">
                    <a:lnR cap="flat" cmpd="sng" w="9525">
                      <a:solidFill>
                        <a:srgbClr val="9E9E9E"/>
                      </a:solidFill>
                      <a:prstDash val="solid"/>
                      <a:round/>
                      <a:headEnd len="sm" w="sm" type="none"/>
                      <a:tailEnd len="sm" w="sm" type="none"/>
                    </a:lnR>
                    <a:solidFill>
                      <a:srgbClr val="F3F3F3"/>
                    </a:solidFill>
                  </a:tcPr>
                </a:tc>
                <a:tc>
                  <a:txBody>
                    <a:bodyPr/>
                    <a:lstStyle/>
                    <a:p>
                      <a:pPr indent="0" lvl="0" marL="0" rtl="0" algn="l">
                        <a:spcBef>
                          <a:spcPts val="0"/>
                        </a:spcBef>
                        <a:spcAft>
                          <a:spcPts val="0"/>
                        </a:spcAft>
                        <a:buNone/>
                      </a:pPr>
                      <a:r>
                        <a:rPr lang="en" sz="800"/>
                        <a:t>発音</a:t>
                      </a:r>
                      <a:endParaRPr sz="8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237775">
                <a:tc vMerge="1"/>
                <a:tc>
                  <a:txBody>
                    <a:bodyPr/>
                    <a:lstStyle/>
                    <a:p>
                      <a:pPr indent="0" lvl="0" marL="0" rtl="0" algn="l">
                        <a:spcBef>
                          <a:spcPts val="0"/>
                        </a:spcBef>
                        <a:spcAft>
                          <a:spcPts val="0"/>
                        </a:spcAft>
                        <a:buNone/>
                      </a:pPr>
                      <a:r>
                        <a:rPr lang="en" sz="800"/>
                        <a:t>英文法</a:t>
                      </a:r>
                      <a:endParaRPr sz="8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
        <p:nvSpPr>
          <p:cNvPr id="262" name="Google Shape;262;p33"/>
          <p:cNvSpPr/>
          <p:nvPr/>
        </p:nvSpPr>
        <p:spPr>
          <a:xfrm>
            <a:off x="4648200" y="4235000"/>
            <a:ext cx="1776000" cy="436800"/>
          </a:xfrm>
          <a:prstGeom prst="rect">
            <a:avLst/>
          </a:prstGeom>
          <a:solidFill>
            <a:srgbClr val="A61C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FFFFFF"/>
                </a:solidFill>
              </a:rPr>
              <a:t>スパルタ</a:t>
            </a:r>
            <a:endParaRPr b="1" sz="1200">
              <a:solidFill>
                <a:srgbClr val="FFFFFF"/>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34"/>
          <p:cNvSpPr/>
          <p:nvPr/>
        </p:nvSpPr>
        <p:spPr>
          <a:xfrm>
            <a:off x="577200" y="3191750"/>
            <a:ext cx="3303300" cy="1605900"/>
          </a:xfrm>
          <a:prstGeom prst="rect">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8" name="Google Shape;268;p34"/>
          <p:cNvSpPr txBox="1"/>
          <p:nvPr/>
        </p:nvSpPr>
        <p:spPr>
          <a:xfrm>
            <a:off x="540300" y="329025"/>
            <a:ext cx="3923100" cy="653400"/>
          </a:xfrm>
          <a:prstGeom prst="rect">
            <a:avLst/>
          </a:prstGeom>
          <a:noFill/>
          <a:ln>
            <a:noFill/>
          </a:ln>
        </p:spPr>
        <p:txBody>
          <a:bodyPr anchorCtr="0" anchor="ctr" bIns="113750" lIns="113750" spcFirstLastPara="1" rIns="113750" wrap="square" tIns="113750">
            <a:noAutofit/>
          </a:bodyPr>
          <a:lstStyle/>
          <a:p>
            <a:pPr indent="0" lvl="0" marL="0" rtl="0" algn="l">
              <a:lnSpc>
                <a:spcPct val="95000"/>
              </a:lnSpc>
              <a:spcBef>
                <a:spcPts val="0"/>
              </a:spcBef>
              <a:spcAft>
                <a:spcPts val="0"/>
              </a:spcAft>
              <a:buSzPts val="688"/>
              <a:buNone/>
            </a:pPr>
            <a:r>
              <a:rPr b="1" lang="en" sz="1862">
                <a:solidFill>
                  <a:srgbClr val="666666"/>
                </a:solidFill>
                <a:latin typeface="Zen Kaku Gothic New"/>
                <a:ea typeface="Zen Kaku Gothic New"/>
                <a:cs typeface="Zen Kaku Gothic New"/>
                <a:sym typeface="Zen Kaku Gothic New"/>
              </a:rPr>
              <a:t>PS</a:t>
            </a:r>
            <a:r>
              <a:rPr b="1" lang="en" sz="1862">
                <a:solidFill>
                  <a:srgbClr val="666666"/>
                </a:solidFill>
                <a:latin typeface="Zen Kaku Gothic New"/>
                <a:ea typeface="Zen Kaku Gothic New"/>
                <a:cs typeface="Zen Kaku Gothic New"/>
                <a:sym typeface="Zen Kaku Gothic New"/>
              </a:rPr>
              <a:t> ESL  </a:t>
            </a:r>
            <a:r>
              <a:rPr b="1" lang="en" sz="1262">
                <a:solidFill>
                  <a:srgbClr val="666666"/>
                </a:solidFill>
                <a:latin typeface="Zen Kaku Gothic New"/>
                <a:ea typeface="Zen Kaku Gothic New"/>
                <a:cs typeface="Zen Kaku Gothic New"/>
                <a:sym typeface="Zen Kaku Gothic New"/>
              </a:rPr>
              <a:t>-</a:t>
            </a:r>
            <a:r>
              <a:rPr b="1" lang="en" sz="1062">
                <a:solidFill>
                  <a:srgbClr val="666666"/>
                </a:solidFill>
                <a:latin typeface="Zen Kaku Gothic New"/>
                <a:ea typeface="Zen Kaku Gothic New"/>
                <a:cs typeface="Zen Kaku Gothic New"/>
                <a:sym typeface="Zen Kaku Gothic New"/>
              </a:rPr>
              <a:t> </a:t>
            </a:r>
            <a:r>
              <a:rPr b="1" lang="en" sz="1062">
                <a:solidFill>
                  <a:srgbClr val="666666"/>
                </a:solidFill>
                <a:latin typeface="Zen Kaku Gothic New"/>
                <a:ea typeface="Zen Kaku Gothic New"/>
                <a:cs typeface="Zen Kaku Gothic New"/>
                <a:sym typeface="Zen Kaku Gothic New"/>
              </a:rPr>
              <a:t>論理的に英語が話せるようトレーニング</a:t>
            </a:r>
            <a:r>
              <a:rPr b="1" lang="en" sz="1062">
                <a:solidFill>
                  <a:srgbClr val="666666"/>
                </a:solidFill>
                <a:latin typeface="Zen Kaku Gothic New"/>
                <a:ea typeface="Zen Kaku Gothic New"/>
                <a:cs typeface="Zen Kaku Gothic New"/>
                <a:sym typeface="Zen Kaku Gothic New"/>
              </a:rPr>
              <a:t>-</a:t>
            </a:r>
            <a:endParaRPr b="1" sz="923">
              <a:solidFill>
                <a:srgbClr val="666666"/>
              </a:solidFill>
              <a:latin typeface="Zen Kaku Gothic New"/>
              <a:ea typeface="Zen Kaku Gothic New"/>
              <a:cs typeface="Zen Kaku Gothic New"/>
              <a:sym typeface="Zen Kaku Gothic New"/>
            </a:endParaRPr>
          </a:p>
        </p:txBody>
      </p:sp>
      <p:sp>
        <p:nvSpPr>
          <p:cNvPr id="269" name="Google Shape;269;p34"/>
          <p:cNvSpPr txBox="1"/>
          <p:nvPr/>
        </p:nvSpPr>
        <p:spPr>
          <a:xfrm>
            <a:off x="583825" y="1777650"/>
            <a:ext cx="3634800" cy="1262100"/>
          </a:xfrm>
          <a:prstGeom prst="rect">
            <a:avLst/>
          </a:prstGeom>
          <a:noFill/>
          <a:ln>
            <a:noFill/>
          </a:ln>
        </p:spPr>
        <p:txBody>
          <a:bodyPr anchorCtr="0" anchor="t" bIns="91425" lIns="91425" spcFirstLastPara="1" rIns="91425" wrap="square" tIns="91425">
            <a:spAutoFit/>
          </a:bodyPr>
          <a:lstStyle/>
          <a:p>
            <a:pPr indent="0" lvl="0" marL="0" rtl="0" algn="l">
              <a:lnSpc>
                <a:spcPct val="200000"/>
              </a:lnSpc>
              <a:spcBef>
                <a:spcPts val="0"/>
              </a:spcBef>
              <a:spcAft>
                <a:spcPts val="0"/>
              </a:spcAft>
              <a:buNone/>
            </a:pPr>
            <a:r>
              <a:rPr lang="en" sz="1000">
                <a:solidFill>
                  <a:schemeClr val="dk1"/>
                </a:solidFill>
                <a:latin typeface="Zen Kaku Gothic New"/>
                <a:ea typeface="Zen Kaku Gothic New"/>
                <a:cs typeface="Zen Kaku Gothic New"/>
                <a:sym typeface="Zen Kaku Gothic New"/>
              </a:rPr>
              <a:t>・論理的な英語力の習得を目的に作られたコース</a:t>
            </a:r>
            <a:endParaRPr sz="1000">
              <a:solidFill>
                <a:schemeClr val="dk1"/>
              </a:solidFill>
              <a:latin typeface="Zen Kaku Gothic New"/>
              <a:ea typeface="Zen Kaku Gothic New"/>
              <a:cs typeface="Zen Kaku Gothic New"/>
              <a:sym typeface="Zen Kaku Gothic New"/>
            </a:endParaRPr>
          </a:p>
          <a:p>
            <a:pPr indent="0" lvl="0" marL="0" rtl="0" algn="l">
              <a:lnSpc>
                <a:spcPct val="200000"/>
              </a:lnSpc>
              <a:spcBef>
                <a:spcPts val="0"/>
              </a:spcBef>
              <a:spcAft>
                <a:spcPts val="0"/>
              </a:spcAft>
              <a:buNone/>
            </a:pPr>
            <a:r>
              <a:rPr lang="en" sz="1000">
                <a:solidFill>
                  <a:schemeClr val="dk1"/>
                </a:solidFill>
                <a:latin typeface="Zen Kaku Gothic New"/>
                <a:ea typeface="Zen Kaku Gothic New"/>
                <a:cs typeface="Zen Kaku Gothic New"/>
                <a:sym typeface="Zen Kaku Gothic New"/>
              </a:rPr>
              <a:t>・まずはIB ESLを受講し、その後PS ESLに移るのがおすすめ</a:t>
            </a:r>
            <a:endParaRPr sz="1000">
              <a:solidFill>
                <a:schemeClr val="dk1"/>
              </a:solidFill>
              <a:latin typeface="Zen Kaku Gothic New"/>
              <a:ea typeface="Zen Kaku Gothic New"/>
              <a:cs typeface="Zen Kaku Gothic New"/>
              <a:sym typeface="Zen Kaku Gothic New"/>
            </a:endParaRPr>
          </a:p>
          <a:p>
            <a:pPr indent="0" lvl="0" marL="0" rtl="0" algn="l">
              <a:lnSpc>
                <a:spcPct val="200000"/>
              </a:lnSpc>
              <a:spcBef>
                <a:spcPts val="0"/>
              </a:spcBef>
              <a:spcAft>
                <a:spcPts val="0"/>
              </a:spcAft>
              <a:buNone/>
            </a:pPr>
            <a:r>
              <a:rPr lang="en" sz="1000">
                <a:solidFill>
                  <a:schemeClr val="dk1"/>
                </a:solidFill>
                <a:latin typeface="Zen Kaku Gothic New"/>
                <a:ea typeface="Zen Kaku Gothic New"/>
                <a:cs typeface="Zen Kaku Gothic New"/>
                <a:sym typeface="Zen Kaku Gothic New"/>
              </a:rPr>
              <a:t>・PS ESL1:1でディベートやプレゼンの訓練を積む</a:t>
            </a:r>
            <a:endParaRPr sz="1000">
              <a:solidFill>
                <a:schemeClr val="dk1"/>
              </a:solidFill>
              <a:latin typeface="Zen Kaku Gothic New"/>
              <a:ea typeface="Zen Kaku Gothic New"/>
              <a:cs typeface="Zen Kaku Gothic New"/>
              <a:sym typeface="Zen Kaku Gothic New"/>
            </a:endParaRPr>
          </a:p>
          <a:p>
            <a:pPr indent="0" lvl="0" marL="0" rtl="0" algn="l">
              <a:lnSpc>
                <a:spcPct val="200000"/>
              </a:lnSpc>
              <a:spcBef>
                <a:spcPts val="0"/>
              </a:spcBef>
              <a:spcAft>
                <a:spcPts val="0"/>
              </a:spcAft>
              <a:buNone/>
            </a:pPr>
            <a:r>
              <a:rPr lang="en" sz="1000">
                <a:solidFill>
                  <a:schemeClr val="dk1"/>
                </a:solidFill>
                <a:latin typeface="Zen Kaku Gothic New"/>
                <a:ea typeface="Zen Kaku Gothic New"/>
                <a:cs typeface="Zen Kaku Gothic New"/>
                <a:sym typeface="Zen Kaku Gothic New"/>
              </a:rPr>
              <a:t>・グループは英文法、発音、リスニング、英会話から選べる</a:t>
            </a:r>
            <a:endParaRPr sz="1000">
              <a:solidFill>
                <a:schemeClr val="dk1"/>
              </a:solidFill>
              <a:latin typeface="Zen Kaku Gothic New"/>
              <a:ea typeface="Zen Kaku Gothic New"/>
              <a:cs typeface="Zen Kaku Gothic New"/>
              <a:sym typeface="Zen Kaku Gothic New"/>
            </a:endParaRPr>
          </a:p>
        </p:txBody>
      </p:sp>
      <p:sp>
        <p:nvSpPr>
          <p:cNvPr id="270" name="Google Shape;270;p34"/>
          <p:cNvSpPr/>
          <p:nvPr/>
        </p:nvSpPr>
        <p:spPr>
          <a:xfrm>
            <a:off x="670825" y="1072625"/>
            <a:ext cx="2613000" cy="4110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666666"/>
                </a:solidFill>
              </a:rPr>
              <a:t>JICのPS ESLコースの特徴</a:t>
            </a:r>
            <a:endParaRPr b="1" sz="1200">
              <a:solidFill>
                <a:srgbClr val="666666"/>
              </a:solidFill>
            </a:endParaRPr>
          </a:p>
        </p:txBody>
      </p:sp>
      <p:sp>
        <p:nvSpPr>
          <p:cNvPr id="271" name="Google Shape;271;p34"/>
          <p:cNvSpPr txBox="1"/>
          <p:nvPr/>
        </p:nvSpPr>
        <p:spPr>
          <a:xfrm>
            <a:off x="736225" y="3349875"/>
            <a:ext cx="3028800" cy="1378800"/>
          </a:xfrm>
          <a:prstGeom prst="rect">
            <a:avLst/>
          </a:prstGeom>
          <a:noFill/>
          <a:ln>
            <a:noFill/>
          </a:ln>
        </p:spPr>
        <p:txBody>
          <a:bodyPr anchorCtr="0" anchor="t" bIns="113750" lIns="113750" spcFirstLastPara="1" rIns="113750" wrap="square" tIns="113750">
            <a:noAutofit/>
          </a:bodyPr>
          <a:lstStyle/>
          <a:p>
            <a:pPr indent="0" lvl="0" marL="0" rtl="0" algn="l">
              <a:lnSpc>
                <a:spcPct val="150000"/>
              </a:lnSpc>
              <a:spcBef>
                <a:spcPts val="0"/>
              </a:spcBef>
              <a:spcAft>
                <a:spcPts val="0"/>
              </a:spcAft>
              <a:buNone/>
            </a:pPr>
            <a:r>
              <a:rPr lang="en" sz="800">
                <a:solidFill>
                  <a:srgbClr val="434343"/>
                </a:solidFill>
                <a:latin typeface="Zen Kaku Gothic New"/>
                <a:ea typeface="Zen Kaku Gothic New"/>
                <a:cs typeface="Zen Kaku Gothic New"/>
                <a:sym typeface="Zen Kaku Gothic New"/>
              </a:rPr>
              <a:t>「Discussion&amp;Debates」と「Presentaion」は、どちらも論理的な英語力を鍛えるトレーニングができる科目。指定のテーマに対し、講師とのディスカッションやブレインストーミングを通して、自分の意見やアイデアを組み立て、アウトプットする訓練を積む。そして、ディベートやプレゼンテーションという形でアウトプットする。</a:t>
            </a:r>
            <a:endParaRPr sz="800">
              <a:solidFill>
                <a:srgbClr val="434343"/>
              </a:solidFill>
              <a:latin typeface="Zen Kaku Gothic New"/>
              <a:ea typeface="Zen Kaku Gothic New"/>
              <a:cs typeface="Zen Kaku Gothic New"/>
              <a:sym typeface="Zen Kaku Gothic New"/>
            </a:endParaRPr>
          </a:p>
          <a:p>
            <a:pPr indent="0" lvl="0" marL="0" rtl="0" algn="l">
              <a:lnSpc>
                <a:spcPct val="150000"/>
              </a:lnSpc>
              <a:spcBef>
                <a:spcPts val="0"/>
              </a:spcBef>
              <a:spcAft>
                <a:spcPts val="0"/>
              </a:spcAft>
              <a:buNone/>
            </a:pPr>
            <a:r>
              <a:t/>
            </a:r>
            <a:endParaRPr sz="700">
              <a:solidFill>
                <a:srgbClr val="434343"/>
              </a:solidFill>
              <a:latin typeface="Zen Kaku Gothic New"/>
              <a:ea typeface="Zen Kaku Gothic New"/>
              <a:cs typeface="Zen Kaku Gothic New"/>
              <a:sym typeface="Zen Kaku Gothic New"/>
            </a:endParaRPr>
          </a:p>
          <a:p>
            <a:pPr indent="0" lvl="0" marL="0" rtl="0" algn="l">
              <a:lnSpc>
                <a:spcPct val="150000"/>
              </a:lnSpc>
              <a:spcBef>
                <a:spcPts val="0"/>
              </a:spcBef>
              <a:spcAft>
                <a:spcPts val="0"/>
              </a:spcAft>
              <a:buNone/>
            </a:pPr>
            <a:r>
              <a:t/>
            </a:r>
            <a:endParaRPr sz="500">
              <a:solidFill>
                <a:srgbClr val="434343"/>
              </a:solidFill>
              <a:latin typeface="Zen Kaku Gothic New"/>
              <a:ea typeface="Zen Kaku Gothic New"/>
              <a:cs typeface="Zen Kaku Gothic New"/>
              <a:sym typeface="Zen Kaku Gothic New"/>
            </a:endParaRPr>
          </a:p>
        </p:txBody>
      </p:sp>
      <p:graphicFrame>
        <p:nvGraphicFramePr>
          <p:cNvPr id="272" name="Google Shape;272;p34"/>
          <p:cNvGraphicFramePr/>
          <p:nvPr/>
        </p:nvGraphicFramePr>
        <p:xfrm>
          <a:off x="4648200" y="590025"/>
          <a:ext cx="3000000" cy="3000000"/>
        </p:xfrm>
        <a:graphic>
          <a:graphicData uri="http://schemas.openxmlformats.org/drawingml/2006/table">
            <a:tbl>
              <a:tblPr>
                <a:noFill/>
                <a:tableStyleId>{CE9E786B-A329-4B68-B5F3-535303EB3233}</a:tableStyleId>
              </a:tblPr>
              <a:tblGrid>
                <a:gridCol w="1240400"/>
                <a:gridCol w="817900"/>
                <a:gridCol w="1054775"/>
                <a:gridCol w="1003525"/>
              </a:tblGrid>
              <a:tr h="184200">
                <a:tc>
                  <a:txBody>
                    <a:bodyPr/>
                    <a:lstStyle/>
                    <a:p>
                      <a:pPr indent="0" lvl="0" marL="0" rtl="0" algn="ctr">
                        <a:spcBef>
                          <a:spcPts val="0"/>
                        </a:spcBef>
                        <a:spcAft>
                          <a:spcPts val="0"/>
                        </a:spcAft>
                        <a:buNone/>
                      </a:pPr>
                      <a:r>
                        <a:rPr b="1" lang="en" sz="1200">
                          <a:solidFill>
                            <a:srgbClr val="FFFFFF"/>
                          </a:solidFill>
                          <a:latin typeface="Zen Kaku Gothic New"/>
                          <a:ea typeface="Zen Kaku Gothic New"/>
                          <a:cs typeface="Zen Kaku Gothic New"/>
                          <a:sym typeface="Zen Kaku Gothic New"/>
                        </a:rPr>
                        <a:t>プラン</a:t>
                      </a:r>
                      <a:endParaRPr b="1" sz="1200">
                        <a:solidFill>
                          <a:srgbClr val="FFFFFF"/>
                        </a:solidFill>
                        <a:latin typeface="Zen Kaku Gothic New"/>
                        <a:ea typeface="Zen Kaku Gothic New"/>
                        <a:cs typeface="Zen Kaku Gothic New"/>
                        <a:sym typeface="Zen Kaku Gothic New"/>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434343"/>
                    </a:solidFill>
                  </a:tcPr>
                </a:tc>
                <a:tc>
                  <a:txBody>
                    <a:bodyPr/>
                    <a:lstStyle/>
                    <a:p>
                      <a:pPr indent="0" lvl="0" marL="0" rtl="0" algn="ctr">
                        <a:spcBef>
                          <a:spcPts val="0"/>
                        </a:spcBef>
                        <a:spcAft>
                          <a:spcPts val="0"/>
                        </a:spcAft>
                        <a:buNone/>
                      </a:pPr>
                      <a:r>
                        <a:rPr b="1" lang="en" sz="1200">
                          <a:solidFill>
                            <a:srgbClr val="FFFFFF"/>
                          </a:solidFill>
                          <a:latin typeface="Zen Kaku Gothic New"/>
                          <a:ea typeface="Zen Kaku Gothic New"/>
                          <a:cs typeface="Zen Kaku Gothic New"/>
                          <a:sym typeface="Zen Kaku Gothic New"/>
                        </a:rPr>
                        <a:t> 1:1</a:t>
                      </a:r>
                      <a:endParaRPr b="1" sz="1200">
                        <a:solidFill>
                          <a:srgbClr val="FFFFFF"/>
                        </a:solidFill>
                        <a:latin typeface="Zen Kaku Gothic New"/>
                        <a:ea typeface="Zen Kaku Gothic New"/>
                        <a:cs typeface="Zen Kaku Gothic New"/>
                        <a:sym typeface="Zen Kaku Gothic New"/>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434343"/>
                    </a:solidFill>
                  </a:tcPr>
                </a:tc>
                <a:tc>
                  <a:txBody>
                    <a:bodyPr/>
                    <a:lstStyle/>
                    <a:p>
                      <a:pPr indent="0" lvl="0" marL="0" rtl="0" algn="ctr">
                        <a:spcBef>
                          <a:spcPts val="0"/>
                        </a:spcBef>
                        <a:spcAft>
                          <a:spcPts val="0"/>
                        </a:spcAft>
                        <a:buNone/>
                      </a:pPr>
                      <a:r>
                        <a:rPr b="1" lang="en" sz="1200">
                          <a:solidFill>
                            <a:srgbClr val="FFFFFF"/>
                          </a:solidFill>
                          <a:latin typeface="Zen Kaku Gothic New"/>
                          <a:ea typeface="Zen Kaku Gothic New"/>
                          <a:cs typeface="Zen Kaku Gothic New"/>
                          <a:sym typeface="Zen Kaku Gothic New"/>
                        </a:rPr>
                        <a:t>グループ</a:t>
                      </a:r>
                      <a:endParaRPr b="1" sz="1200">
                        <a:solidFill>
                          <a:srgbClr val="FFFFFF"/>
                        </a:solidFill>
                        <a:latin typeface="Zen Kaku Gothic New"/>
                        <a:ea typeface="Zen Kaku Gothic New"/>
                        <a:cs typeface="Zen Kaku Gothic New"/>
                        <a:sym typeface="Zen Kaku Gothic New"/>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434343"/>
                    </a:solidFill>
                  </a:tcPr>
                </a:tc>
                <a:tc>
                  <a:txBody>
                    <a:bodyPr/>
                    <a:lstStyle/>
                    <a:p>
                      <a:pPr indent="0" lvl="0" marL="0" rtl="0" algn="ctr">
                        <a:spcBef>
                          <a:spcPts val="0"/>
                        </a:spcBef>
                        <a:spcAft>
                          <a:spcPts val="0"/>
                        </a:spcAft>
                        <a:buNone/>
                      </a:pPr>
                      <a:r>
                        <a:rPr b="1" lang="en" sz="1200">
                          <a:solidFill>
                            <a:srgbClr val="FFFFFF"/>
                          </a:solidFill>
                          <a:latin typeface="Zen Kaku Gothic New"/>
                          <a:ea typeface="Zen Kaku Gothic New"/>
                          <a:cs typeface="Zen Kaku Gothic New"/>
                          <a:sym typeface="Zen Kaku Gothic New"/>
                        </a:rPr>
                        <a:t>合計</a:t>
                      </a:r>
                      <a:endParaRPr b="1" sz="1200">
                        <a:solidFill>
                          <a:srgbClr val="FFFFFF"/>
                        </a:solidFill>
                        <a:latin typeface="Zen Kaku Gothic New"/>
                        <a:ea typeface="Zen Kaku Gothic New"/>
                        <a:cs typeface="Zen Kaku Gothic New"/>
                        <a:sym typeface="Zen Kaku Gothic New"/>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434343"/>
                    </a:solidFill>
                  </a:tcPr>
                </a:tc>
              </a:tr>
              <a:tr h="184200">
                <a:tc>
                  <a:txBody>
                    <a:bodyPr/>
                    <a:lstStyle/>
                    <a:p>
                      <a:pPr indent="0" lvl="0" marL="0" rtl="0" algn="ctr">
                        <a:spcBef>
                          <a:spcPts val="0"/>
                        </a:spcBef>
                        <a:spcAft>
                          <a:spcPts val="0"/>
                        </a:spcAft>
                        <a:buNone/>
                      </a:pPr>
                      <a:r>
                        <a:rPr lang="en" sz="1200">
                          <a:latin typeface="Zen Kaku Gothic New"/>
                          <a:ea typeface="Zen Kaku Gothic New"/>
                          <a:cs typeface="Zen Kaku Gothic New"/>
                          <a:sym typeface="Zen Kaku Gothic New"/>
                        </a:rPr>
                        <a:t>ライト</a:t>
                      </a:r>
                      <a:endParaRPr sz="1200">
                        <a:latin typeface="Zen Kaku Gothic New"/>
                        <a:ea typeface="Zen Kaku Gothic New"/>
                        <a:cs typeface="Zen Kaku Gothic New"/>
                        <a:sym typeface="Zen Kaku Gothic New"/>
                      </a:endParaRPr>
                    </a:p>
                  </a:txBody>
                  <a:tcPr marT="91425" marB="91425" marR="91425" marL="91425" anchor="ctr">
                    <a:lnT cap="flat" cmpd="sng" w="9525">
                      <a:solidFill>
                        <a:srgbClr val="999999"/>
                      </a:solidFill>
                      <a:prstDash val="solid"/>
                      <a:round/>
                      <a:headEnd len="sm" w="sm" type="none"/>
                      <a:tailEnd len="sm" w="sm" type="none"/>
                    </a:lnT>
                  </a:tcPr>
                </a:tc>
                <a:tc>
                  <a:txBody>
                    <a:bodyPr/>
                    <a:lstStyle/>
                    <a:p>
                      <a:pPr indent="0" lvl="0" marL="0" rtl="0" algn="ctr">
                        <a:spcBef>
                          <a:spcPts val="0"/>
                        </a:spcBef>
                        <a:spcAft>
                          <a:spcPts val="0"/>
                        </a:spcAft>
                        <a:buNone/>
                      </a:pPr>
                      <a:r>
                        <a:rPr lang="en" sz="1200">
                          <a:latin typeface="Zen Kaku Gothic New"/>
                          <a:ea typeface="Zen Kaku Gothic New"/>
                          <a:cs typeface="Zen Kaku Gothic New"/>
                          <a:sym typeface="Zen Kaku Gothic New"/>
                        </a:rPr>
                        <a:t>4</a:t>
                      </a:r>
                      <a:endParaRPr sz="1200">
                        <a:latin typeface="Zen Kaku Gothic New"/>
                        <a:ea typeface="Zen Kaku Gothic New"/>
                        <a:cs typeface="Zen Kaku Gothic New"/>
                        <a:sym typeface="Zen Kaku Gothic New"/>
                      </a:endParaRPr>
                    </a:p>
                  </a:txBody>
                  <a:tcPr marT="91425" marB="91425" marR="91425" marL="91425" anchor="ctr">
                    <a:lnR cap="flat" cmpd="sng" w="9525">
                      <a:solidFill>
                        <a:srgbClr val="9E9E9E"/>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200">
                          <a:latin typeface="Zen Kaku Gothic New"/>
                          <a:ea typeface="Zen Kaku Gothic New"/>
                          <a:cs typeface="Zen Kaku Gothic New"/>
                          <a:sym typeface="Zen Kaku Gothic New"/>
                        </a:rPr>
                        <a:t>2</a:t>
                      </a:r>
                      <a:endParaRPr sz="1200">
                        <a:latin typeface="Zen Kaku Gothic New"/>
                        <a:ea typeface="Zen Kaku Gothic New"/>
                        <a:cs typeface="Zen Kaku Gothic New"/>
                        <a:sym typeface="Zen Kaku Gothic New"/>
                      </a:endParaRPr>
                    </a:p>
                  </a:txBody>
                  <a:tcPr marT="91425" marB="91425" marR="91425" marL="91425" anchor="ctr">
                    <a:lnL cap="flat" cmpd="sng" w="9525">
                      <a:solidFill>
                        <a:srgbClr val="9E9E9E"/>
                      </a:solidFill>
                      <a:prstDash val="solid"/>
                      <a:round/>
                      <a:headEnd len="sm" w="sm" type="none"/>
                      <a:tailEnd len="sm" w="sm" type="none"/>
                    </a:lnL>
                    <a:lnT cap="flat" cmpd="sng" w="9525">
                      <a:solidFill>
                        <a:srgbClr val="999999"/>
                      </a:solidFill>
                      <a:prstDash val="solid"/>
                      <a:round/>
                      <a:headEnd len="sm" w="sm" type="none"/>
                      <a:tailEnd len="sm" w="sm" type="none"/>
                    </a:lnT>
                  </a:tcPr>
                </a:tc>
                <a:tc>
                  <a:txBody>
                    <a:bodyPr/>
                    <a:lstStyle/>
                    <a:p>
                      <a:pPr indent="0" lvl="0" marL="0" rtl="0" algn="ctr">
                        <a:spcBef>
                          <a:spcPts val="0"/>
                        </a:spcBef>
                        <a:spcAft>
                          <a:spcPts val="0"/>
                        </a:spcAft>
                        <a:buNone/>
                      </a:pPr>
                      <a:r>
                        <a:rPr lang="en" sz="1200">
                          <a:latin typeface="Zen Kaku Gothic New"/>
                          <a:ea typeface="Zen Kaku Gothic New"/>
                          <a:cs typeface="Zen Kaku Gothic New"/>
                          <a:sym typeface="Zen Kaku Gothic New"/>
                        </a:rPr>
                        <a:t>6 コマ</a:t>
                      </a:r>
                      <a:endParaRPr sz="1200">
                        <a:latin typeface="Zen Kaku Gothic New"/>
                        <a:ea typeface="Zen Kaku Gothic New"/>
                        <a:cs typeface="Zen Kaku Gothic New"/>
                        <a:sym typeface="Zen Kaku Gothic New"/>
                      </a:endParaRPr>
                    </a:p>
                  </a:txBody>
                  <a:tcPr marT="91425" marB="91425" marR="91425" marL="91425" anchor="ctr">
                    <a:lnT cap="flat" cmpd="sng" w="9525">
                      <a:solidFill>
                        <a:srgbClr val="999999"/>
                      </a:solidFill>
                      <a:prstDash val="solid"/>
                      <a:round/>
                      <a:headEnd len="sm" w="sm" type="none"/>
                      <a:tailEnd len="sm" w="sm" type="none"/>
                    </a:lnT>
                  </a:tcPr>
                </a:tc>
              </a:tr>
              <a:tr h="184200">
                <a:tc>
                  <a:txBody>
                    <a:bodyPr/>
                    <a:lstStyle/>
                    <a:p>
                      <a:pPr indent="0" lvl="0" marL="0" rtl="0" algn="ctr">
                        <a:spcBef>
                          <a:spcPts val="0"/>
                        </a:spcBef>
                        <a:spcAft>
                          <a:spcPts val="0"/>
                        </a:spcAft>
                        <a:buNone/>
                      </a:pPr>
                      <a:r>
                        <a:rPr lang="en" sz="1200">
                          <a:latin typeface="Zen Kaku Gothic New"/>
                          <a:ea typeface="Zen Kaku Gothic New"/>
                          <a:cs typeface="Zen Kaku Gothic New"/>
                          <a:sym typeface="Zen Kaku Gothic New"/>
                        </a:rPr>
                        <a:t>スタンダード</a:t>
                      </a:r>
                      <a:endParaRPr sz="1200">
                        <a:latin typeface="Zen Kaku Gothic New"/>
                        <a:ea typeface="Zen Kaku Gothic New"/>
                        <a:cs typeface="Zen Kaku Gothic New"/>
                        <a:sym typeface="Zen Kaku Gothic New"/>
                      </a:endParaRPr>
                    </a:p>
                  </a:txBody>
                  <a:tcPr marT="91425" marB="91425" marR="91425" marL="91425" anchor="ctr"/>
                </a:tc>
                <a:tc>
                  <a:txBody>
                    <a:bodyPr/>
                    <a:lstStyle/>
                    <a:p>
                      <a:pPr indent="0" lvl="0" marL="0" rtl="0" algn="ctr">
                        <a:spcBef>
                          <a:spcPts val="0"/>
                        </a:spcBef>
                        <a:spcAft>
                          <a:spcPts val="0"/>
                        </a:spcAft>
                        <a:buNone/>
                      </a:pPr>
                      <a:r>
                        <a:rPr lang="en" sz="1200">
                          <a:latin typeface="Zen Kaku Gothic New"/>
                          <a:ea typeface="Zen Kaku Gothic New"/>
                          <a:cs typeface="Zen Kaku Gothic New"/>
                          <a:sym typeface="Zen Kaku Gothic New"/>
                        </a:rPr>
                        <a:t>6</a:t>
                      </a:r>
                      <a:endParaRPr sz="1200">
                        <a:latin typeface="Zen Kaku Gothic New"/>
                        <a:ea typeface="Zen Kaku Gothic New"/>
                        <a:cs typeface="Zen Kaku Gothic New"/>
                        <a:sym typeface="Zen Kaku Gothic New"/>
                      </a:endParaRPr>
                    </a:p>
                  </a:txBody>
                  <a:tcPr marT="91425" marB="91425" marR="91425" marL="91425" anchor="ctr">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200">
                          <a:latin typeface="Zen Kaku Gothic New"/>
                          <a:ea typeface="Zen Kaku Gothic New"/>
                          <a:cs typeface="Zen Kaku Gothic New"/>
                          <a:sym typeface="Zen Kaku Gothic New"/>
                        </a:rPr>
                        <a:t>2</a:t>
                      </a:r>
                      <a:endParaRPr sz="1200">
                        <a:latin typeface="Zen Kaku Gothic New"/>
                        <a:ea typeface="Zen Kaku Gothic New"/>
                        <a:cs typeface="Zen Kaku Gothic New"/>
                        <a:sym typeface="Zen Kaku Gothic New"/>
                      </a:endParaRPr>
                    </a:p>
                  </a:txBody>
                  <a:tcPr marT="91425" marB="91425" marR="91425" marL="91425" anchor="ctr">
                    <a:lnL cap="flat" cmpd="sng" w="9525">
                      <a:solidFill>
                        <a:srgbClr val="9E9E9E"/>
                      </a:solidFill>
                      <a:prstDash val="solid"/>
                      <a:round/>
                      <a:headEnd len="sm" w="sm" type="none"/>
                      <a:tailEnd len="sm" w="sm" type="none"/>
                    </a:lnL>
                  </a:tcPr>
                </a:tc>
                <a:tc>
                  <a:txBody>
                    <a:bodyPr/>
                    <a:lstStyle/>
                    <a:p>
                      <a:pPr indent="0" lvl="0" marL="0" rtl="0" algn="ctr">
                        <a:spcBef>
                          <a:spcPts val="0"/>
                        </a:spcBef>
                        <a:spcAft>
                          <a:spcPts val="0"/>
                        </a:spcAft>
                        <a:buNone/>
                      </a:pPr>
                      <a:r>
                        <a:rPr lang="en" sz="1200">
                          <a:latin typeface="Zen Kaku Gothic New"/>
                          <a:ea typeface="Zen Kaku Gothic New"/>
                          <a:cs typeface="Zen Kaku Gothic New"/>
                          <a:sym typeface="Zen Kaku Gothic New"/>
                        </a:rPr>
                        <a:t>8 コマ</a:t>
                      </a:r>
                      <a:endParaRPr sz="1200">
                        <a:latin typeface="Zen Kaku Gothic New"/>
                        <a:ea typeface="Zen Kaku Gothic New"/>
                        <a:cs typeface="Zen Kaku Gothic New"/>
                        <a:sym typeface="Zen Kaku Gothic New"/>
                      </a:endParaRPr>
                    </a:p>
                  </a:txBody>
                  <a:tcPr marT="91425" marB="91425" marR="91425" marL="91425" anchor="ctr"/>
                </a:tc>
              </a:tr>
            </a:tbl>
          </a:graphicData>
        </a:graphic>
      </p:graphicFrame>
      <p:graphicFrame>
        <p:nvGraphicFramePr>
          <p:cNvPr id="273" name="Google Shape;273;p34"/>
          <p:cNvGraphicFramePr/>
          <p:nvPr/>
        </p:nvGraphicFramePr>
        <p:xfrm>
          <a:off x="4648200" y="1879225"/>
          <a:ext cx="3000000" cy="3000000"/>
        </p:xfrm>
        <a:graphic>
          <a:graphicData uri="http://schemas.openxmlformats.org/drawingml/2006/table">
            <a:tbl>
              <a:tblPr>
                <a:noFill/>
                <a:tableStyleId>{CE9E786B-A329-4B68-B5F3-535303EB3233}</a:tableStyleId>
              </a:tblPr>
              <a:tblGrid>
                <a:gridCol w="559675"/>
                <a:gridCol w="1378475"/>
              </a:tblGrid>
              <a:tr h="245750">
                <a:tc gridSpan="2">
                  <a:txBody>
                    <a:bodyPr/>
                    <a:lstStyle/>
                    <a:p>
                      <a:pPr indent="0" lvl="0" marL="0" rtl="0" algn="ctr">
                        <a:spcBef>
                          <a:spcPts val="0"/>
                        </a:spcBef>
                        <a:spcAft>
                          <a:spcPts val="0"/>
                        </a:spcAft>
                        <a:buNone/>
                      </a:pPr>
                      <a:r>
                        <a:rPr b="1" lang="en" sz="900">
                          <a:solidFill>
                            <a:srgbClr val="FFFFFF"/>
                          </a:solidFill>
                        </a:rPr>
                        <a:t>PS ESL ライト</a:t>
                      </a:r>
                      <a:endParaRPr b="1" sz="900">
                        <a:solidFill>
                          <a:srgbClr val="FFFFFF"/>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595959"/>
                    </a:solidFill>
                  </a:tcPr>
                </a:tc>
                <a:tc hMerge="1"/>
              </a:tr>
              <a:tr h="245750">
                <a:tc rowSpan="2">
                  <a:txBody>
                    <a:bodyPr/>
                    <a:lstStyle/>
                    <a:p>
                      <a:pPr indent="0" lvl="0" marL="0" rtl="0" algn="ctr">
                        <a:spcBef>
                          <a:spcPts val="0"/>
                        </a:spcBef>
                        <a:spcAft>
                          <a:spcPts val="0"/>
                        </a:spcAft>
                        <a:buNone/>
                      </a:pPr>
                      <a:r>
                        <a:rPr lang="en" sz="800"/>
                        <a:t>PS ESL1:1</a:t>
                      </a:r>
                      <a:endParaRPr sz="800"/>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rPr lang="en" sz="700"/>
                        <a:t>ディスカッション＆ディベート</a:t>
                      </a:r>
                      <a:endParaRPr sz="7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00825">
                <a:tc vMerge="1"/>
                <a:tc>
                  <a:txBody>
                    <a:bodyPr/>
                    <a:lstStyle/>
                    <a:p>
                      <a:pPr indent="0" lvl="0" marL="0" rtl="0" algn="l">
                        <a:spcBef>
                          <a:spcPts val="0"/>
                        </a:spcBef>
                        <a:spcAft>
                          <a:spcPts val="0"/>
                        </a:spcAft>
                        <a:buNone/>
                      </a:pPr>
                      <a:r>
                        <a:rPr lang="en" sz="700"/>
                        <a:t>プレゼンテーション</a:t>
                      </a:r>
                      <a:endParaRPr sz="7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245750">
                <a:tc rowSpan="2">
                  <a:txBody>
                    <a:bodyPr/>
                    <a:lstStyle/>
                    <a:p>
                      <a:pPr indent="0" lvl="0" marL="0" rtl="0" algn="ctr">
                        <a:spcBef>
                          <a:spcPts val="0"/>
                        </a:spcBef>
                        <a:spcAft>
                          <a:spcPts val="0"/>
                        </a:spcAft>
                        <a:buNone/>
                      </a:pPr>
                      <a:r>
                        <a:rPr lang="en" sz="1000">
                          <a:solidFill>
                            <a:srgbClr val="000000"/>
                          </a:solidFill>
                        </a:rPr>
                        <a:t>1:1</a:t>
                      </a:r>
                      <a:endParaRPr sz="700"/>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rPr lang="en" sz="700">
                          <a:solidFill>
                            <a:srgbClr val="000000"/>
                          </a:solidFill>
                        </a:rPr>
                        <a:t>苦手科目</a:t>
                      </a:r>
                      <a:endParaRPr sz="7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245750">
                <a:tc vMerge="1"/>
                <a:tc>
                  <a:txBody>
                    <a:bodyPr/>
                    <a:lstStyle/>
                    <a:p>
                      <a:pPr indent="0" lvl="0" marL="0" rtl="0" algn="l">
                        <a:spcBef>
                          <a:spcPts val="0"/>
                        </a:spcBef>
                        <a:spcAft>
                          <a:spcPts val="0"/>
                        </a:spcAft>
                        <a:buNone/>
                      </a:pPr>
                      <a:r>
                        <a:rPr lang="en" sz="700">
                          <a:solidFill>
                            <a:srgbClr val="000000"/>
                          </a:solidFill>
                        </a:rPr>
                        <a:t>苦手科目</a:t>
                      </a:r>
                      <a:endParaRPr sz="7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245750">
                <a:tc rowSpan="2">
                  <a:txBody>
                    <a:bodyPr/>
                    <a:lstStyle/>
                    <a:p>
                      <a:pPr indent="0" lvl="0" marL="0" rtl="0" algn="ctr">
                        <a:spcBef>
                          <a:spcPts val="0"/>
                        </a:spcBef>
                        <a:spcAft>
                          <a:spcPts val="0"/>
                        </a:spcAft>
                        <a:buNone/>
                      </a:pPr>
                      <a:r>
                        <a:rPr lang="en" sz="800"/>
                        <a:t>グループ</a:t>
                      </a:r>
                      <a:endParaRPr sz="800"/>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3F3F3"/>
                    </a:solidFill>
                  </a:tcPr>
                </a:tc>
                <a:tc>
                  <a:txBody>
                    <a:bodyPr/>
                    <a:lstStyle/>
                    <a:p>
                      <a:pPr indent="0" lvl="0" marL="0" rtl="0" algn="l">
                        <a:spcBef>
                          <a:spcPts val="0"/>
                        </a:spcBef>
                        <a:spcAft>
                          <a:spcPts val="0"/>
                        </a:spcAft>
                        <a:buClr>
                          <a:srgbClr val="000000"/>
                        </a:buClr>
                        <a:buSzPts val="1100"/>
                        <a:buFont typeface="Arial"/>
                        <a:buNone/>
                      </a:pPr>
                      <a:r>
                        <a:rPr lang="en" sz="700">
                          <a:solidFill>
                            <a:srgbClr val="000000"/>
                          </a:solidFill>
                        </a:rPr>
                        <a:t>選択可能</a:t>
                      </a:r>
                      <a:endParaRPr sz="7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245750">
                <a:tc vMerge="1"/>
                <a:tc>
                  <a:txBody>
                    <a:bodyPr/>
                    <a:lstStyle/>
                    <a:p>
                      <a:pPr indent="0" lvl="0" marL="0" rtl="0" algn="l">
                        <a:spcBef>
                          <a:spcPts val="0"/>
                        </a:spcBef>
                        <a:spcAft>
                          <a:spcPts val="0"/>
                        </a:spcAft>
                        <a:buClr>
                          <a:srgbClr val="000000"/>
                        </a:buClr>
                        <a:buSzPts val="1100"/>
                        <a:buFont typeface="Arial"/>
                        <a:buNone/>
                      </a:pPr>
                      <a:r>
                        <a:rPr lang="en" sz="700">
                          <a:solidFill>
                            <a:srgbClr val="000000"/>
                          </a:solidFill>
                        </a:rPr>
                        <a:t>選択可能</a:t>
                      </a:r>
                      <a:endParaRPr sz="7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graphicFrame>
        <p:nvGraphicFramePr>
          <p:cNvPr id="274" name="Google Shape;274;p34"/>
          <p:cNvGraphicFramePr/>
          <p:nvPr/>
        </p:nvGraphicFramePr>
        <p:xfrm>
          <a:off x="6664100" y="1879225"/>
          <a:ext cx="3000000" cy="3000000"/>
        </p:xfrm>
        <a:graphic>
          <a:graphicData uri="http://schemas.openxmlformats.org/drawingml/2006/table">
            <a:tbl>
              <a:tblPr>
                <a:noFill/>
                <a:tableStyleId>{CE9E786B-A329-4B68-B5F3-535303EB3233}</a:tableStyleId>
              </a:tblPr>
              <a:tblGrid>
                <a:gridCol w="606650"/>
                <a:gridCol w="1494050"/>
              </a:tblGrid>
              <a:tr h="261575">
                <a:tc gridSpan="2">
                  <a:txBody>
                    <a:bodyPr/>
                    <a:lstStyle/>
                    <a:p>
                      <a:pPr indent="0" lvl="0" marL="0" rtl="0" algn="ctr">
                        <a:spcBef>
                          <a:spcPts val="0"/>
                        </a:spcBef>
                        <a:spcAft>
                          <a:spcPts val="0"/>
                        </a:spcAft>
                        <a:buNone/>
                      </a:pPr>
                      <a:r>
                        <a:rPr b="1" lang="en" sz="900">
                          <a:solidFill>
                            <a:srgbClr val="FFFFFF"/>
                          </a:solidFill>
                        </a:rPr>
                        <a:t>PS ESL スタンダード</a:t>
                      </a:r>
                      <a:endParaRPr b="1" sz="900">
                        <a:solidFill>
                          <a:srgbClr val="000000"/>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666666"/>
                    </a:solidFill>
                  </a:tcPr>
                </a:tc>
                <a:tc hMerge="1"/>
              </a:tr>
              <a:tr h="237775">
                <a:tc rowSpan="2">
                  <a:txBody>
                    <a:bodyPr/>
                    <a:lstStyle/>
                    <a:p>
                      <a:pPr indent="0" lvl="0" marL="0" rtl="0" algn="ctr">
                        <a:spcBef>
                          <a:spcPts val="0"/>
                        </a:spcBef>
                        <a:spcAft>
                          <a:spcPts val="0"/>
                        </a:spcAft>
                        <a:buNone/>
                      </a:pPr>
                      <a:r>
                        <a:rPr lang="en" sz="900">
                          <a:solidFill>
                            <a:srgbClr val="000000"/>
                          </a:solidFill>
                        </a:rPr>
                        <a:t>PS ESL1:1</a:t>
                      </a:r>
                      <a:endParaRPr sz="1000"/>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rPr lang="en" sz="700"/>
                        <a:t>ディスカッション＆ディベート</a:t>
                      </a:r>
                      <a:endParaRPr sz="7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237775">
                <a:tc vMerge="1"/>
                <a:tc>
                  <a:txBody>
                    <a:bodyPr/>
                    <a:lstStyle/>
                    <a:p>
                      <a:pPr indent="0" lvl="0" marL="0" rtl="0" algn="l">
                        <a:spcBef>
                          <a:spcPts val="0"/>
                        </a:spcBef>
                        <a:spcAft>
                          <a:spcPts val="0"/>
                        </a:spcAft>
                        <a:buNone/>
                      </a:pPr>
                      <a:r>
                        <a:rPr lang="en" sz="700"/>
                        <a:t>プレゼンテーション</a:t>
                      </a:r>
                      <a:endParaRPr sz="7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237775">
                <a:tc rowSpan="4">
                  <a:txBody>
                    <a:bodyPr/>
                    <a:lstStyle/>
                    <a:p>
                      <a:pPr indent="0" lvl="0" marL="0" rtl="0" algn="ctr">
                        <a:spcBef>
                          <a:spcPts val="0"/>
                        </a:spcBef>
                        <a:spcAft>
                          <a:spcPts val="0"/>
                        </a:spcAft>
                        <a:buNone/>
                      </a:pPr>
                      <a:r>
                        <a:rPr lang="en" sz="1000">
                          <a:solidFill>
                            <a:srgbClr val="000000"/>
                          </a:solidFill>
                        </a:rPr>
                        <a:t>1:1</a:t>
                      </a:r>
                      <a:endParaRPr sz="700"/>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rPr lang="en" sz="700">
                          <a:solidFill>
                            <a:srgbClr val="000000"/>
                          </a:solidFill>
                        </a:rPr>
                        <a:t>スピーキング</a:t>
                      </a:r>
                      <a:endParaRPr sz="7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237775">
                <a:tc vMerge="1"/>
                <a:tc>
                  <a:txBody>
                    <a:bodyPr/>
                    <a:lstStyle/>
                    <a:p>
                      <a:pPr indent="0" lvl="0" marL="0" rtl="0" algn="l">
                        <a:spcBef>
                          <a:spcPts val="0"/>
                        </a:spcBef>
                        <a:spcAft>
                          <a:spcPts val="0"/>
                        </a:spcAft>
                        <a:buNone/>
                      </a:pPr>
                      <a:r>
                        <a:rPr lang="en" sz="700">
                          <a:solidFill>
                            <a:srgbClr val="000000"/>
                          </a:solidFill>
                        </a:rPr>
                        <a:t>ライティング </a:t>
                      </a:r>
                      <a:endParaRPr sz="7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237775">
                <a:tc vMerge="1"/>
                <a:tc>
                  <a:txBody>
                    <a:bodyPr/>
                    <a:lstStyle/>
                    <a:p>
                      <a:pPr indent="0" lvl="0" marL="0" rtl="0" algn="l">
                        <a:spcBef>
                          <a:spcPts val="0"/>
                        </a:spcBef>
                        <a:spcAft>
                          <a:spcPts val="0"/>
                        </a:spcAft>
                        <a:buNone/>
                      </a:pPr>
                      <a:r>
                        <a:rPr lang="en" sz="700">
                          <a:solidFill>
                            <a:srgbClr val="000000"/>
                          </a:solidFill>
                        </a:rPr>
                        <a:t>リスニング</a:t>
                      </a:r>
                      <a:endParaRPr sz="7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237775">
                <a:tc vMerge="1"/>
                <a:tc>
                  <a:txBody>
                    <a:bodyPr/>
                    <a:lstStyle/>
                    <a:p>
                      <a:pPr indent="0" lvl="0" marL="0" rtl="0" algn="l">
                        <a:spcBef>
                          <a:spcPts val="0"/>
                        </a:spcBef>
                        <a:spcAft>
                          <a:spcPts val="0"/>
                        </a:spcAft>
                        <a:buNone/>
                      </a:pPr>
                      <a:r>
                        <a:rPr lang="en" sz="700"/>
                        <a:t>リーディング</a:t>
                      </a:r>
                      <a:endParaRPr sz="7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237775">
                <a:tc rowSpan="2">
                  <a:txBody>
                    <a:bodyPr/>
                    <a:lstStyle/>
                    <a:p>
                      <a:pPr indent="0" lvl="0" marL="0" rtl="0" algn="ctr">
                        <a:spcBef>
                          <a:spcPts val="0"/>
                        </a:spcBef>
                        <a:spcAft>
                          <a:spcPts val="0"/>
                        </a:spcAft>
                        <a:buNone/>
                      </a:pPr>
                      <a:r>
                        <a:rPr lang="en" sz="800"/>
                        <a:t>グループ</a:t>
                      </a:r>
                      <a:endParaRPr sz="800"/>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rPr lang="en" sz="700"/>
                        <a:t>選択可能</a:t>
                      </a:r>
                      <a:endParaRPr sz="7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237775">
                <a:tc vMerge="1"/>
                <a:tc>
                  <a:txBody>
                    <a:bodyPr/>
                    <a:lstStyle/>
                    <a:p>
                      <a:pPr indent="0" lvl="0" marL="0" rtl="0" algn="l">
                        <a:spcBef>
                          <a:spcPts val="0"/>
                        </a:spcBef>
                        <a:spcAft>
                          <a:spcPts val="0"/>
                        </a:spcAft>
                        <a:buNone/>
                      </a:pPr>
                      <a:r>
                        <a:rPr lang="en" sz="700">
                          <a:solidFill>
                            <a:srgbClr val="000000"/>
                          </a:solidFill>
                        </a:rPr>
                        <a:t>選択可能</a:t>
                      </a:r>
                      <a:endParaRPr sz="7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
        <p:nvSpPr>
          <p:cNvPr id="275" name="Google Shape;275;p34"/>
          <p:cNvSpPr/>
          <p:nvPr/>
        </p:nvSpPr>
        <p:spPr>
          <a:xfrm>
            <a:off x="4648200" y="4246375"/>
            <a:ext cx="1938000" cy="436800"/>
          </a:xfrm>
          <a:prstGeom prst="rect">
            <a:avLst/>
          </a:prstGeom>
          <a:solidFill>
            <a:srgbClr val="0B539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FFFFFF"/>
                </a:solidFill>
              </a:rPr>
              <a:t>セミスパルタ</a:t>
            </a:r>
            <a:endParaRPr b="1" sz="1200">
              <a:solidFill>
                <a:srgbClr val="FFFFFF"/>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35"/>
          <p:cNvSpPr/>
          <p:nvPr/>
        </p:nvSpPr>
        <p:spPr>
          <a:xfrm>
            <a:off x="577200" y="3191750"/>
            <a:ext cx="3303300" cy="1605900"/>
          </a:xfrm>
          <a:prstGeom prst="rect">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1" name="Google Shape;281;p35"/>
          <p:cNvSpPr txBox="1"/>
          <p:nvPr/>
        </p:nvSpPr>
        <p:spPr>
          <a:xfrm>
            <a:off x="540300" y="329025"/>
            <a:ext cx="3923100" cy="653400"/>
          </a:xfrm>
          <a:prstGeom prst="rect">
            <a:avLst/>
          </a:prstGeom>
          <a:noFill/>
          <a:ln>
            <a:noFill/>
          </a:ln>
        </p:spPr>
        <p:txBody>
          <a:bodyPr anchorCtr="0" anchor="ctr" bIns="113750" lIns="113750" spcFirstLastPara="1" rIns="113750" wrap="square" tIns="113750">
            <a:noAutofit/>
          </a:bodyPr>
          <a:lstStyle/>
          <a:p>
            <a:pPr indent="0" lvl="0" marL="0" rtl="0" algn="l">
              <a:lnSpc>
                <a:spcPct val="95000"/>
              </a:lnSpc>
              <a:spcBef>
                <a:spcPts val="0"/>
              </a:spcBef>
              <a:spcAft>
                <a:spcPts val="0"/>
              </a:spcAft>
              <a:buSzPts val="688"/>
              <a:buNone/>
            </a:pPr>
            <a:r>
              <a:rPr b="1" lang="en" sz="1862">
                <a:solidFill>
                  <a:srgbClr val="666666"/>
                </a:solidFill>
                <a:latin typeface="Zen Kaku Gothic New"/>
                <a:ea typeface="Zen Kaku Gothic New"/>
                <a:cs typeface="Zen Kaku Gothic New"/>
                <a:sym typeface="Zen Kaku Gothic New"/>
              </a:rPr>
              <a:t>TOEIC</a:t>
            </a:r>
            <a:r>
              <a:rPr b="1" lang="en" sz="1062">
                <a:solidFill>
                  <a:srgbClr val="666666"/>
                </a:solidFill>
                <a:latin typeface="Zen Kaku Gothic New"/>
                <a:ea typeface="Zen Kaku Gothic New"/>
                <a:cs typeface="Zen Kaku Gothic New"/>
                <a:sym typeface="Zen Kaku Gothic New"/>
              </a:rPr>
              <a:t> - TOEICと一般英語をハイブリッドで学ぶ-</a:t>
            </a:r>
            <a:endParaRPr b="1" sz="123">
              <a:solidFill>
                <a:srgbClr val="666666"/>
              </a:solidFill>
              <a:latin typeface="Zen Kaku Gothic New"/>
              <a:ea typeface="Zen Kaku Gothic New"/>
              <a:cs typeface="Zen Kaku Gothic New"/>
              <a:sym typeface="Zen Kaku Gothic New"/>
            </a:endParaRPr>
          </a:p>
        </p:txBody>
      </p:sp>
      <p:sp>
        <p:nvSpPr>
          <p:cNvPr id="282" name="Google Shape;282;p35"/>
          <p:cNvSpPr txBox="1"/>
          <p:nvPr/>
        </p:nvSpPr>
        <p:spPr>
          <a:xfrm>
            <a:off x="583825" y="1777650"/>
            <a:ext cx="3634800" cy="1262100"/>
          </a:xfrm>
          <a:prstGeom prst="rect">
            <a:avLst/>
          </a:prstGeom>
          <a:noFill/>
          <a:ln>
            <a:noFill/>
          </a:ln>
        </p:spPr>
        <p:txBody>
          <a:bodyPr anchorCtr="0" anchor="t" bIns="91425" lIns="91425" spcFirstLastPara="1" rIns="91425" wrap="square" tIns="91425">
            <a:spAutoFit/>
          </a:bodyPr>
          <a:lstStyle/>
          <a:p>
            <a:pPr indent="0" lvl="0" marL="0" rtl="0" algn="l">
              <a:lnSpc>
                <a:spcPct val="200000"/>
              </a:lnSpc>
              <a:spcBef>
                <a:spcPts val="0"/>
              </a:spcBef>
              <a:spcAft>
                <a:spcPts val="0"/>
              </a:spcAft>
              <a:buNone/>
            </a:pPr>
            <a:r>
              <a:rPr lang="en" sz="1000">
                <a:solidFill>
                  <a:schemeClr val="dk1"/>
                </a:solidFill>
                <a:latin typeface="Zen Kaku Gothic New"/>
                <a:ea typeface="Zen Kaku Gothic New"/>
                <a:cs typeface="Zen Kaku Gothic New"/>
                <a:sym typeface="Zen Kaku Gothic New"/>
              </a:rPr>
              <a:t>・対策できるのはTOEIC R/Lのみ</a:t>
            </a:r>
            <a:endParaRPr sz="1000">
              <a:solidFill>
                <a:schemeClr val="dk1"/>
              </a:solidFill>
              <a:latin typeface="Zen Kaku Gothic New"/>
              <a:ea typeface="Zen Kaku Gothic New"/>
              <a:cs typeface="Zen Kaku Gothic New"/>
              <a:sym typeface="Zen Kaku Gothic New"/>
            </a:endParaRPr>
          </a:p>
          <a:p>
            <a:pPr indent="0" lvl="0" marL="0" rtl="0" algn="l">
              <a:lnSpc>
                <a:spcPct val="200000"/>
              </a:lnSpc>
              <a:spcBef>
                <a:spcPts val="0"/>
              </a:spcBef>
              <a:spcAft>
                <a:spcPts val="0"/>
              </a:spcAft>
              <a:buNone/>
            </a:pPr>
            <a:r>
              <a:rPr lang="en" sz="1000">
                <a:solidFill>
                  <a:schemeClr val="dk1"/>
                </a:solidFill>
                <a:latin typeface="Zen Kaku Gothic New"/>
                <a:ea typeface="Zen Kaku Gothic New"/>
                <a:cs typeface="Zen Kaku Gothic New"/>
                <a:sym typeface="Zen Kaku Gothic New"/>
              </a:rPr>
              <a:t>・一般英語とTOEICがハイブリッドで学べる</a:t>
            </a:r>
            <a:endParaRPr sz="1000">
              <a:solidFill>
                <a:schemeClr val="dk1"/>
              </a:solidFill>
              <a:latin typeface="Zen Kaku Gothic New"/>
              <a:ea typeface="Zen Kaku Gothic New"/>
              <a:cs typeface="Zen Kaku Gothic New"/>
              <a:sym typeface="Zen Kaku Gothic New"/>
            </a:endParaRPr>
          </a:p>
          <a:p>
            <a:pPr indent="0" lvl="0" marL="0" rtl="0" algn="l">
              <a:lnSpc>
                <a:spcPct val="200000"/>
              </a:lnSpc>
              <a:spcBef>
                <a:spcPts val="0"/>
              </a:spcBef>
              <a:spcAft>
                <a:spcPts val="0"/>
              </a:spcAft>
              <a:buNone/>
            </a:pPr>
            <a:r>
              <a:rPr lang="en" sz="1000">
                <a:solidFill>
                  <a:schemeClr val="dk1"/>
                </a:solidFill>
                <a:latin typeface="Zen Kaku Gothic New"/>
                <a:ea typeface="Zen Kaku Gothic New"/>
                <a:cs typeface="Zen Kaku Gothic New"/>
                <a:sym typeface="Zen Kaku Gothic New"/>
              </a:rPr>
              <a:t>・TOEICだけでなく英会話も鍛えたい人におすすめ</a:t>
            </a:r>
            <a:endParaRPr sz="1000">
              <a:solidFill>
                <a:schemeClr val="dk1"/>
              </a:solidFill>
              <a:latin typeface="Zen Kaku Gothic New"/>
              <a:ea typeface="Zen Kaku Gothic New"/>
              <a:cs typeface="Zen Kaku Gothic New"/>
              <a:sym typeface="Zen Kaku Gothic New"/>
            </a:endParaRPr>
          </a:p>
          <a:p>
            <a:pPr indent="0" lvl="0" marL="0" rtl="0" algn="l">
              <a:lnSpc>
                <a:spcPct val="200000"/>
              </a:lnSpc>
              <a:spcBef>
                <a:spcPts val="0"/>
              </a:spcBef>
              <a:spcAft>
                <a:spcPts val="0"/>
              </a:spcAft>
              <a:buNone/>
            </a:pPr>
            <a:r>
              <a:rPr lang="en" sz="1000">
                <a:solidFill>
                  <a:schemeClr val="dk1"/>
                </a:solidFill>
                <a:latin typeface="Zen Kaku Gothic New"/>
                <a:ea typeface="Zen Kaku Gothic New"/>
                <a:cs typeface="Zen Kaku Gothic New"/>
                <a:sym typeface="Zen Kaku Gothic New"/>
              </a:rPr>
              <a:t>・グループは英文法、発音、リスニング、英会話から選べる</a:t>
            </a:r>
            <a:endParaRPr sz="1000">
              <a:solidFill>
                <a:schemeClr val="dk1"/>
              </a:solidFill>
              <a:latin typeface="Zen Kaku Gothic New"/>
              <a:ea typeface="Zen Kaku Gothic New"/>
              <a:cs typeface="Zen Kaku Gothic New"/>
              <a:sym typeface="Zen Kaku Gothic New"/>
            </a:endParaRPr>
          </a:p>
        </p:txBody>
      </p:sp>
      <p:sp>
        <p:nvSpPr>
          <p:cNvPr id="283" name="Google Shape;283;p35"/>
          <p:cNvSpPr/>
          <p:nvPr/>
        </p:nvSpPr>
        <p:spPr>
          <a:xfrm>
            <a:off x="670825" y="1072625"/>
            <a:ext cx="2613000" cy="4110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666666"/>
                </a:solidFill>
              </a:rPr>
              <a:t>JICのTOEICコースの特徴</a:t>
            </a:r>
            <a:endParaRPr b="1" sz="1200">
              <a:solidFill>
                <a:srgbClr val="666666"/>
              </a:solidFill>
            </a:endParaRPr>
          </a:p>
        </p:txBody>
      </p:sp>
      <p:sp>
        <p:nvSpPr>
          <p:cNvPr id="284" name="Google Shape;284;p35"/>
          <p:cNvSpPr txBox="1"/>
          <p:nvPr/>
        </p:nvSpPr>
        <p:spPr>
          <a:xfrm>
            <a:off x="736225" y="3349875"/>
            <a:ext cx="3028800" cy="1378800"/>
          </a:xfrm>
          <a:prstGeom prst="rect">
            <a:avLst/>
          </a:prstGeom>
          <a:noFill/>
          <a:ln>
            <a:noFill/>
          </a:ln>
        </p:spPr>
        <p:txBody>
          <a:bodyPr anchorCtr="0" anchor="t" bIns="113750" lIns="113750" spcFirstLastPara="1" rIns="113750" wrap="square" tIns="113750">
            <a:noAutofit/>
          </a:bodyPr>
          <a:lstStyle/>
          <a:p>
            <a:pPr indent="0" lvl="0" marL="0" rtl="0" algn="l">
              <a:lnSpc>
                <a:spcPct val="150000"/>
              </a:lnSpc>
              <a:spcBef>
                <a:spcPts val="0"/>
              </a:spcBef>
              <a:spcAft>
                <a:spcPts val="0"/>
              </a:spcAft>
              <a:buNone/>
            </a:pPr>
            <a:r>
              <a:rPr lang="en" sz="900">
                <a:solidFill>
                  <a:srgbClr val="434343"/>
                </a:solidFill>
                <a:latin typeface="Zen Kaku Gothic New"/>
                <a:ea typeface="Zen Kaku Gothic New"/>
                <a:cs typeface="Zen Kaku Gothic New"/>
                <a:sym typeface="Zen Kaku Gothic New"/>
              </a:rPr>
              <a:t>TOEIC1:1でリスニングとリーディングのテスト対策を行う。ただし、一般英語と組み合わせのコースのため、英会話も一緒にトレーニングできるのが魅力。スピーキングを伸ばすついでにTOEICのスコアアップも狙いたいという人に最適のコース。逆にTOEICだけを学びたいというニーズを持った人には不向き。</a:t>
            </a:r>
            <a:endParaRPr sz="700">
              <a:solidFill>
                <a:srgbClr val="434343"/>
              </a:solidFill>
              <a:latin typeface="Zen Kaku Gothic New"/>
              <a:ea typeface="Zen Kaku Gothic New"/>
              <a:cs typeface="Zen Kaku Gothic New"/>
              <a:sym typeface="Zen Kaku Gothic New"/>
            </a:endParaRPr>
          </a:p>
        </p:txBody>
      </p:sp>
      <p:graphicFrame>
        <p:nvGraphicFramePr>
          <p:cNvPr id="285" name="Google Shape;285;p35"/>
          <p:cNvGraphicFramePr/>
          <p:nvPr/>
        </p:nvGraphicFramePr>
        <p:xfrm>
          <a:off x="4648200" y="590025"/>
          <a:ext cx="3000000" cy="3000000"/>
        </p:xfrm>
        <a:graphic>
          <a:graphicData uri="http://schemas.openxmlformats.org/drawingml/2006/table">
            <a:tbl>
              <a:tblPr>
                <a:noFill/>
                <a:tableStyleId>{CE9E786B-A329-4B68-B5F3-535303EB3233}</a:tableStyleId>
              </a:tblPr>
              <a:tblGrid>
                <a:gridCol w="1240400"/>
                <a:gridCol w="817900"/>
                <a:gridCol w="1054775"/>
                <a:gridCol w="1003525"/>
              </a:tblGrid>
              <a:tr h="184200">
                <a:tc>
                  <a:txBody>
                    <a:bodyPr/>
                    <a:lstStyle/>
                    <a:p>
                      <a:pPr indent="0" lvl="0" marL="0" rtl="0" algn="ctr">
                        <a:spcBef>
                          <a:spcPts val="0"/>
                        </a:spcBef>
                        <a:spcAft>
                          <a:spcPts val="0"/>
                        </a:spcAft>
                        <a:buNone/>
                      </a:pPr>
                      <a:r>
                        <a:rPr b="1" lang="en" sz="1200">
                          <a:solidFill>
                            <a:srgbClr val="FFFFFF"/>
                          </a:solidFill>
                          <a:latin typeface="Zen Kaku Gothic New"/>
                          <a:ea typeface="Zen Kaku Gothic New"/>
                          <a:cs typeface="Zen Kaku Gothic New"/>
                          <a:sym typeface="Zen Kaku Gothic New"/>
                        </a:rPr>
                        <a:t>プラン</a:t>
                      </a:r>
                      <a:endParaRPr b="1" sz="1200">
                        <a:solidFill>
                          <a:srgbClr val="FFFFFF"/>
                        </a:solidFill>
                        <a:latin typeface="Zen Kaku Gothic New"/>
                        <a:ea typeface="Zen Kaku Gothic New"/>
                        <a:cs typeface="Zen Kaku Gothic New"/>
                        <a:sym typeface="Zen Kaku Gothic New"/>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434343"/>
                    </a:solidFill>
                  </a:tcPr>
                </a:tc>
                <a:tc>
                  <a:txBody>
                    <a:bodyPr/>
                    <a:lstStyle/>
                    <a:p>
                      <a:pPr indent="0" lvl="0" marL="0" rtl="0" algn="ctr">
                        <a:spcBef>
                          <a:spcPts val="0"/>
                        </a:spcBef>
                        <a:spcAft>
                          <a:spcPts val="0"/>
                        </a:spcAft>
                        <a:buNone/>
                      </a:pPr>
                      <a:r>
                        <a:rPr b="1" lang="en" sz="1200">
                          <a:solidFill>
                            <a:srgbClr val="FFFFFF"/>
                          </a:solidFill>
                          <a:latin typeface="Zen Kaku Gothic New"/>
                          <a:ea typeface="Zen Kaku Gothic New"/>
                          <a:cs typeface="Zen Kaku Gothic New"/>
                          <a:sym typeface="Zen Kaku Gothic New"/>
                        </a:rPr>
                        <a:t> 1:1</a:t>
                      </a:r>
                      <a:endParaRPr b="1" sz="1200">
                        <a:solidFill>
                          <a:srgbClr val="FFFFFF"/>
                        </a:solidFill>
                        <a:latin typeface="Zen Kaku Gothic New"/>
                        <a:ea typeface="Zen Kaku Gothic New"/>
                        <a:cs typeface="Zen Kaku Gothic New"/>
                        <a:sym typeface="Zen Kaku Gothic New"/>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434343"/>
                    </a:solidFill>
                  </a:tcPr>
                </a:tc>
                <a:tc>
                  <a:txBody>
                    <a:bodyPr/>
                    <a:lstStyle/>
                    <a:p>
                      <a:pPr indent="0" lvl="0" marL="0" rtl="0" algn="ctr">
                        <a:spcBef>
                          <a:spcPts val="0"/>
                        </a:spcBef>
                        <a:spcAft>
                          <a:spcPts val="0"/>
                        </a:spcAft>
                        <a:buNone/>
                      </a:pPr>
                      <a:r>
                        <a:rPr b="1" lang="en" sz="1200">
                          <a:solidFill>
                            <a:srgbClr val="FFFFFF"/>
                          </a:solidFill>
                          <a:latin typeface="Zen Kaku Gothic New"/>
                          <a:ea typeface="Zen Kaku Gothic New"/>
                          <a:cs typeface="Zen Kaku Gothic New"/>
                          <a:sym typeface="Zen Kaku Gothic New"/>
                        </a:rPr>
                        <a:t>グループ</a:t>
                      </a:r>
                      <a:endParaRPr b="1" sz="1200">
                        <a:solidFill>
                          <a:srgbClr val="FFFFFF"/>
                        </a:solidFill>
                        <a:latin typeface="Zen Kaku Gothic New"/>
                        <a:ea typeface="Zen Kaku Gothic New"/>
                        <a:cs typeface="Zen Kaku Gothic New"/>
                        <a:sym typeface="Zen Kaku Gothic New"/>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434343"/>
                    </a:solidFill>
                  </a:tcPr>
                </a:tc>
                <a:tc>
                  <a:txBody>
                    <a:bodyPr/>
                    <a:lstStyle/>
                    <a:p>
                      <a:pPr indent="0" lvl="0" marL="0" rtl="0" algn="ctr">
                        <a:spcBef>
                          <a:spcPts val="0"/>
                        </a:spcBef>
                        <a:spcAft>
                          <a:spcPts val="0"/>
                        </a:spcAft>
                        <a:buNone/>
                      </a:pPr>
                      <a:r>
                        <a:rPr b="1" lang="en" sz="1200">
                          <a:solidFill>
                            <a:srgbClr val="FFFFFF"/>
                          </a:solidFill>
                          <a:latin typeface="Zen Kaku Gothic New"/>
                          <a:ea typeface="Zen Kaku Gothic New"/>
                          <a:cs typeface="Zen Kaku Gothic New"/>
                          <a:sym typeface="Zen Kaku Gothic New"/>
                        </a:rPr>
                        <a:t>合計</a:t>
                      </a:r>
                      <a:endParaRPr b="1" sz="1200">
                        <a:solidFill>
                          <a:srgbClr val="FFFFFF"/>
                        </a:solidFill>
                        <a:latin typeface="Zen Kaku Gothic New"/>
                        <a:ea typeface="Zen Kaku Gothic New"/>
                        <a:cs typeface="Zen Kaku Gothic New"/>
                        <a:sym typeface="Zen Kaku Gothic New"/>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434343"/>
                    </a:solidFill>
                  </a:tcPr>
                </a:tc>
              </a:tr>
              <a:tr h="184200">
                <a:tc>
                  <a:txBody>
                    <a:bodyPr/>
                    <a:lstStyle/>
                    <a:p>
                      <a:pPr indent="0" lvl="0" marL="0" rtl="0" algn="ctr">
                        <a:spcBef>
                          <a:spcPts val="0"/>
                        </a:spcBef>
                        <a:spcAft>
                          <a:spcPts val="0"/>
                        </a:spcAft>
                        <a:buNone/>
                      </a:pPr>
                      <a:r>
                        <a:rPr lang="en" sz="1200">
                          <a:latin typeface="Zen Kaku Gothic New"/>
                          <a:ea typeface="Zen Kaku Gothic New"/>
                          <a:cs typeface="Zen Kaku Gothic New"/>
                          <a:sym typeface="Zen Kaku Gothic New"/>
                        </a:rPr>
                        <a:t>ライト</a:t>
                      </a:r>
                      <a:endParaRPr sz="1200">
                        <a:latin typeface="Zen Kaku Gothic New"/>
                        <a:ea typeface="Zen Kaku Gothic New"/>
                        <a:cs typeface="Zen Kaku Gothic New"/>
                        <a:sym typeface="Zen Kaku Gothic New"/>
                      </a:endParaRPr>
                    </a:p>
                  </a:txBody>
                  <a:tcPr marT="91425" marB="91425" marR="91425" marL="91425" anchor="ctr">
                    <a:lnT cap="flat" cmpd="sng" w="9525">
                      <a:solidFill>
                        <a:srgbClr val="999999"/>
                      </a:solidFill>
                      <a:prstDash val="solid"/>
                      <a:round/>
                      <a:headEnd len="sm" w="sm" type="none"/>
                      <a:tailEnd len="sm" w="sm" type="none"/>
                    </a:lnT>
                  </a:tcPr>
                </a:tc>
                <a:tc>
                  <a:txBody>
                    <a:bodyPr/>
                    <a:lstStyle/>
                    <a:p>
                      <a:pPr indent="0" lvl="0" marL="0" rtl="0" algn="ctr">
                        <a:spcBef>
                          <a:spcPts val="0"/>
                        </a:spcBef>
                        <a:spcAft>
                          <a:spcPts val="0"/>
                        </a:spcAft>
                        <a:buNone/>
                      </a:pPr>
                      <a:r>
                        <a:rPr lang="en" sz="1200">
                          <a:latin typeface="Zen Kaku Gothic New"/>
                          <a:ea typeface="Zen Kaku Gothic New"/>
                          <a:cs typeface="Zen Kaku Gothic New"/>
                          <a:sym typeface="Zen Kaku Gothic New"/>
                        </a:rPr>
                        <a:t>4</a:t>
                      </a:r>
                      <a:endParaRPr sz="1200">
                        <a:latin typeface="Zen Kaku Gothic New"/>
                        <a:ea typeface="Zen Kaku Gothic New"/>
                        <a:cs typeface="Zen Kaku Gothic New"/>
                        <a:sym typeface="Zen Kaku Gothic New"/>
                      </a:endParaRPr>
                    </a:p>
                  </a:txBody>
                  <a:tcPr marT="91425" marB="91425" marR="91425" marL="91425" anchor="ctr">
                    <a:lnR cap="flat" cmpd="sng" w="9525">
                      <a:solidFill>
                        <a:srgbClr val="9E9E9E"/>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200">
                          <a:latin typeface="Zen Kaku Gothic New"/>
                          <a:ea typeface="Zen Kaku Gothic New"/>
                          <a:cs typeface="Zen Kaku Gothic New"/>
                          <a:sym typeface="Zen Kaku Gothic New"/>
                        </a:rPr>
                        <a:t>2</a:t>
                      </a:r>
                      <a:endParaRPr sz="1200">
                        <a:latin typeface="Zen Kaku Gothic New"/>
                        <a:ea typeface="Zen Kaku Gothic New"/>
                        <a:cs typeface="Zen Kaku Gothic New"/>
                        <a:sym typeface="Zen Kaku Gothic New"/>
                      </a:endParaRPr>
                    </a:p>
                  </a:txBody>
                  <a:tcPr marT="91425" marB="91425" marR="91425" marL="91425" anchor="ctr">
                    <a:lnL cap="flat" cmpd="sng" w="9525">
                      <a:solidFill>
                        <a:srgbClr val="9E9E9E"/>
                      </a:solidFill>
                      <a:prstDash val="solid"/>
                      <a:round/>
                      <a:headEnd len="sm" w="sm" type="none"/>
                      <a:tailEnd len="sm" w="sm" type="none"/>
                    </a:lnL>
                    <a:lnT cap="flat" cmpd="sng" w="9525">
                      <a:solidFill>
                        <a:srgbClr val="999999"/>
                      </a:solidFill>
                      <a:prstDash val="solid"/>
                      <a:round/>
                      <a:headEnd len="sm" w="sm" type="none"/>
                      <a:tailEnd len="sm" w="sm" type="none"/>
                    </a:lnT>
                  </a:tcPr>
                </a:tc>
                <a:tc>
                  <a:txBody>
                    <a:bodyPr/>
                    <a:lstStyle/>
                    <a:p>
                      <a:pPr indent="0" lvl="0" marL="0" rtl="0" algn="ctr">
                        <a:spcBef>
                          <a:spcPts val="0"/>
                        </a:spcBef>
                        <a:spcAft>
                          <a:spcPts val="0"/>
                        </a:spcAft>
                        <a:buNone/>
                      </a:pPr>
                      <a:r>
                        <a:rPr lang="en" sz="1200">
                          <a:latin typeface="Zen Kaku Gothic New"/>
                          <a:ea typeface="Zen Kaku Gothic New"/>
                          <a:cs typeface="Zen Kaku Gothic New"/>
                          <a:sym typeface="Zen Kaku Gothic New"/>
                        </a:rPr>
                        <a:t>6 コマ</a:t>
                      </a:r>
                      <a:endParaRPr sz="1200">
                        <a:latin typeface="Zen Kaku Gothic New"/>
                        <a:ea typeface="Zen Kaku Gothic New"/>
                        <a:cs typeface="Zen Kaku Gothic New"/>
                        <a:sym typeface="Zen Kaku Gothic New"/>
                      </a:endParaRPr>
                    </a:p>
                  </a:txBody>
                  <a:tcPr marT="91425" marB="91425" marR="91425" marL="91425" anchor="ctr">
                    <a:lnT cap="flat" cmpd="sng" w="9525">
                      <a:solidFill>
                        <a:srgbClr val="999999"/>
                      </a:solidFill>
                      <a:prstDash val="solid"/>
                      <a:round/>
                      <a:headEnd len="sm" w="sm" type="none"/>
                      <a:tailEnd len="sm" w="sm" type="none"/>
                    </a:lnT>
                  </a:tcPr>
                </a:tc>
              </a:tr>
              <a:tr h="184200">
                <a:tc>
                  <a:txBody>
                    <a:bodyPr/>
                    <a:lstStyle/>
                    <a:p>
                      <a:pPr indent="0" lvl="0" marL="0" rtl="0" algn="ctr">
                        <a:spcBef>
                          <a:spcPts val="0"/>
                        </a:spcBef>
                        <a:spcAft>
                          <a:spcPts val="0"/>
                        </a:spcAft>
                        <a:buNone/>
                      </a:pPr>
                      <a:r>
                        <a:rPr lang="en" sz="1200">
                          <a:latin typeface="Zen Kaku Gothic New"/>
                          <a:ea typeface="Zen Kaku Gothic New"/>
                          <a:cs typeface="Zen Kaku Gothic New"/>
                          <a:sym typeface="Zen Kaku Gothic New"/>
                        </a:rPr>
                        <a:t>スタンダード</a:t>
                      </a:r>
                      <a:endParaRPr sz="1200">
                        <a:latin typeface="Zen Kaku Gothic New"/>
                        <a:ea typeface="Zen Kaku Gothic New"/>
                        <a:cs typeface="Zen Kaku Gothic New"/>
                        <a:sym typeface="Zen Kaku Gothic New"/>
                      </a:endParaRPr>
                    </a:p>
                  </a:txBody>
                  <a:tcPr marT="91425" marB="91425" marR="91425" marL="91425" anchor="ctr"/>
                </a:tc>
                <a:tc>
                  <a:txBody>
                    <a:bodyPr/>
                    <a:lstStyle/>
                    <a:p>
                      <a:pPr indent="0" lvl="0" marL="0" rtl="0" algn="ctr">
                        <a:spcBef>
                          <a:spcPts val="0"/>
                        </a:spcBef>
                        <a:spcAft>
                          <a:spcPts val="0"/>
                        </a:spcAft>
                        <a:buNone/>
                      </a:pPr>
                      <a:r>
                        <a:rPr lang="en" sz="1200">
                          <a:latin typeface="Zen Kaku Gothic New"/>
                          <a:ea typeface="Zen Kaku Gothic New"/>
                          <a:cs typeface="Zen Kaku Gothic New"/>
                          <a:sym typeface="Zen Kaku Gothic New"/>
                        </a:rPr>
                        <a:t>6</a:t>
                      </a:r>
                      <a:endParaRPr sz="1200">
                        <a:latin typeface="Zen Kaku Gothic New"/>
                        <a:ea typeface="Zen Kaku Gothic New"/>
                        <a:cs typeface="Zen Kaku Gothic New"/>
                        <a:sym typeface="Zen Kaku Gothic New"/>
                      </a:endParaRPr>
                    </a:p>
                  </a:txBody>
                  <a:tcPr marT="91425" marB="91425" marR="91425" marL="91425" anchor="ctr">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1200">
                          <a:latin typeface="Zen Kaku Gothic New"/>
                          <a:ea typeface="Zen Kaku Gothic New"/>
                          <a:cs typeface="Zen Kaku Gothic New"/>
                          <a:sym typeface="Zen Kaku Gothic New"/>
                        </a:rPr>
                        <a:t>2</a:t>
                      </a:r>
                      <a:endParaRPr sz="1200">
                        <a:latin typeface="Zen Kaku Gothic New"/>
                        <a:ea typeface="Zen Kaku Gothic New"/>
                        <a:cs typeface="Zen Kaku Gothic New"/>
                        <a:sym typeface="Zen Kaku Gothic New"/>
                      </a:endParaRPr>
                    </a:p>
                  </a:txBody>
                  <a:tcPr marT="91425" marB="91425" marR="91425" marL="91425" anchor="ctr">
                    <a:lnL cap="flat" cmpd="sng" w="9525">
                      <a:solidFill>
                        <a:srgbClr val="9E9E9E"/>
                      </a:solidFill>
                      <a:prstDash val="solid"/>
                      <a:round/>
                      <a:headEnd len="sm" w="sm" type="none"/>
                      <a:tailEnd len="sm" w="sm" type="none"/>
                    </a:lnL>
                  </a:tcPr>
                </a:tc>
                <a:tc>
                  <a:txBody>
                    <a:bodyPr/>
                    <a:lstStyle/>
                    <a:p>
                      <a:pPr indent="0" lvl="0" marL="0" rtl="0" algn="ctr">
                        <a:spcBef>
                          <a:spcPts val="0"/>
                        </a:spcBef>
                        <a:spcAft>
                          <a:spcPts val="0"/>
                        </a:spcAft>
                        <a:buNone/>
                      </a:pPr>
                      <a:r>
                        <a:rPr lang="en" sz="1200">
                          <a:latin typeface="Zen Kaku Gothic New"/>
                          <a:ea typeface="Zen Kaku Gothic New"/>
                          <a:cs typeface="Zen Kaku Gothic New"/>
                          <a:sym typeface="Zen Kaku Gothic New"/>
                        </a:rPr>
                        <a:t>8 コマ</a:t>
                      </a:r>
                      <a:endParaRPr sz="1200">
                        <a:latin typeface="Zen Kaku Gothic New"/>
                        <a:ea typeface="Zen Kaku Gothic New"/>
                        <a:cs typeface="Zen Kaku Gothic New"/>
                        <a:sym typeface="Zen Kaku Gothic New"/>
                      </a:endParaRPr>
                    </a:p>
                  </a:txBody>
                  <a:tcPr marT="91425" marB="91425" marR="91425" marL="91425" anchor="ctr"/>
                </a:tc>
              </a:tr>
            </a:tbl>
          </a:graphicData>
        </a:graphic>
      </p:graphicFrame>
      <p:graphicFrame>
        <p:nvGraphicFramePr>
          <p:cNvPr id="286" name="Google Shape;286;p35"/>
          <p:cNvGraphicFramePr/>
          <p:nvPr/>
        </p:nvGraphicFramePr>
        <p:xfrm>
          <a:off x="4648200" y="1879225"/>
          <a:ext cx="3000000" cy="3000000"/>
        </p:xfrm>
        <a:graphic>
          <a:graphicData uri="http://schemas.openxmlformats.org/drawingml/2006/table">
            <a:tbl>
              <a:tblPr>
                <a:noFill/>
                <a:tableStyleId>{CE9E786B-A329-4B68-B5F3-535303EB3233}</a:tableStyleId>
              </a:tblPr>
              <a:tblGrid>
                <a:gridCol w="559675"/>
                <a:gridCol w="1378475"/>
              </a:tblGrid>
              <a:tr h="245750">
                <a:tc gridSpan="2">
                  <a:txBody>
                    <a:bodyPr/>
                    <a:lstStyle/>
                    <a:p>
                      <a:pPr indent="0" lvl="0" marL="0" rtl="0" algn="ctr">
                        <a:spcBef>
                          <a:spcPts val="0"/>
                        </a:spcBef>
                        <a:spcAft>
                          <a:spcPts val="0"/>
                        </a:spcAft>
                        <a:buNone/>
                      </a:pPr>
                      <a:r>
                        <a:rPr b="1" lang="en" sz="900">
                          <a:solidFill>
                            <a:srgbClr val="FFFFFF"/>
                          </a:solidFill>
                        </a:rPr>
                        <a:t>TOEIC ライト</a:t>
                      </a:r>
                      <a:endParaRPr b="1" sz="900">
                        <a:solidFill>
                          <a:srgbClr val="FFFFFF"/>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595959"/>
                    </a:solidFill>
                  </a:tcPr>
                </a:tc>
                <a:tc hMerge="1"/>
              </a:tr>
              <a:tr h="245750">
                <a:tc rowSpan="2">
                  <a:txBody>
                    <a:bodyPr/>
                    <a:lstStyle/>
                    <a:p>
                      <a:pPr indent="0" lvl="0" marL="0" rtl="0" algn="ctr">
                        <a:spcBef>
                          <a:spcPts val="0"/>
                        </a:spcBef>
                        <a:spcAft>
                          <a:spcPts val="0"/>
                        </a:spcAft>
                        <a:buNone/>
                      </a:pPr>
                      <a:r>
                        <a:rPr lang="en" sz="900"/>
                        <a:t>TOEIC</a:t>
                      </a:r>
                      <a:endParaRPr sz="900"/>
                    </a:p>
                    <a:p>
                      <a:pPr indent="0" lvl="0" marL="0" rtl="0" algn="ctr">
                        <a:spcBef>
                          <a:spcPts val="0"/>
                        </a:spcBef>
                        <a:spcAft>
                          <a:spcPts val="0"/>
                        </a:spcAft>
                        <a:buNone/>
                      </a:pPr>
                      <a:r>
                        <a:rPr lang="en" sz="900"/>
                        <a:t>1:1</a:t>
                      </a:r>
                      <a:endParaRPr sz="900"/>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rPr lang="en" sz="700"/>
                        <a:t>TOEIC リーディング</a:t>
                      </a:r>
                      <a:endParaRPr sz="7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00825">
                <a:tc vMerge="1"/>
                <a:tc>
                  <a:txBody>
                    <a:bodyPr/>
                    <a:lstStyle/>
                    <a:p>
                      <a:pPr indent="0" lvl="0" marL="0" rtl="0" algn="l">
                        <a:spcBef>
                          <a:spcPts val="0"/>
                        </a:spcBef>
                        <a:spcAft>
                          <a:spcPts val="0"/>
                        </a:spcAft>
                        <a:buNone/>
                      </a:pPr>
                      <a:r>
                        <a:rPr lang="en" sz="700"/>
                        <a:t>TOEIC リスニング</a:t>
                      </a:r>
                      <a:endParaRPr sz="7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245750">
                <a:tc rowSpan="2">
                  <a:txBody>
                    <a:bodyPr/>
                    <a:lstStyle/>
                    <a:p>
                      <a:pPr indent="0" lvl="0" marL="0" rtl="0" algn="ctr">
                        <a:spcBef>
                          <a:spcPts val="0"/>
                        </a:spcBef>
                        <a:spcAft>
                          <a:spcPts val="0"/>
                        </a:spcAft>
                        <a:buNone/>
                      </a:pPr>
                      <a:r>
                        <a:rPr lang="en" sz="1000">
                          <a:solidFill>
                            <a:srgbClr val="000000"/>
                          </a:solidFill>
                        </a:rPr>
                        <a:t>1:1</a:t>
                      </a:r>
                      <a:endParaRPr sz="700"/>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rPr lang="en" sz="700">
                          <a:solidFill>
                            <a:srgbClr val="000000"/>
                          </a:solidFill>
                        </a:rPr>
                        <a:t>苦手科目</a:t>
                      </a:r>
                      <a:endParaRPr sz="7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245750">
                <a:tc vMerge="1"/>
                <a:tc>
                  <a:txBody>
                    <a:bodyPr/>
                    <a:lstStyle/>
                    <a:p>
                      <a:pPr indent="0" lvl="0" marL="0" rtl="0" algn="l">
                        <a:spcBef>
                          <a:spcPts val="0"/>
                        </a:spcBef>
                        <a:spcAft>
                          <a:spcPts val="0"/>
                        </a:spcAft>
                        <a:buNone/>
                      </a:pPr>
                      <a:r>
                        <a:rPr lang="en" sz="700">
                          <a:solidFill>
                            <a:srgbClr val="000000"/>
                          </a:solidFill>
                        </a:rPr>
                        <a:t>苦手科目</a:t>
                      </a:r>
                      <a:endParaRPr sz="7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245750">
                <a:tc rowSpan="2">
                  <a:txBody>
                    <a:bodyPr/>
                    <a:lstStyle/>
                    <a:p>
                      <a:pPr indent="0" lvl="0" marL="0" rtl="0" algn="ctr">
                        <a:spcBef>
                          <a:spcPts val="0"/>
                        </a:spcBef>
                        <a:spcAft>
                          <a:spcPts val="0"/>
                        </a:spcAft>
                        <a:buNone/>
                      </a:pPr>
                      <a:r>
                        <a:rPr lang="en" sz="800"/>
                        <a:t>グループ</a:t>
                      </a:r>
                      <a:endParaRPr sz="800"/>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rPr lang="en" sz="700">
                          <a:solidFill>
                            <a:srgbClr val="000000"/>
                          </a:solidFill>
                        </a:rPr>
                        <a:t>選択可能</a:t>
                      </a:r>
                      <a:endParaRPr sz="7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245750">
                <a:tc vMerge="1"/>
                <a:tc>
                  <a:txBody>
                    <a:bodyPr/>
                    <a:lstStyle/>
                    <a:p>
                      <a:pPr indent="0" lvl="0" marL="0" rtl="0" algn="l">
                        <a:spcBef>
                          <a:spcPts val="0"/>
                        </a:spcBef>
                        <a:spcAft>
                          <a:spcPts val="0"/>
                        </a:spcAft>
                        <a:buNone/>
                      </a:pPr>
                      <a:r>
                        <a:rPr lang="en" sz="700">
                          <a:solidFill>
                            <a:srgbClr val="000000"/>
                          </a:solidFill>
                        </a:rPr>
                        <a:t>選択可能</a:t>
                      </a:r>
                      <a:endParaRPr sz="7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graphicFrame>
        <p:nvGraphicFramePr>
          <p:cNvPr id="287" name="Google Shape;287;p35"/>
          <p:cNvGraphicFramePr/>
          <p:nvPr/>
        </p:nvGraphicFramePr>
        <p:xfrm>
          <a:off x="6664100" y="1879225"/>
          <a:ext cx="3000000" cy="3000000"/>
        </p:xfrm>
        <a:graphic>
          <a:graphicData uri="http://schemas.openxmlformats.org/drawingml/2006/table">
            <a:tbl>
              <a:tblPr>
                <a:noFill/>
                <a:tableStyleId>{CE9E786B-A329-4B68-B5F3-535303EB3233}</a:tableStyleId>
              </a:tblPr>
              <a:tblGrid>
                <a:gridCol w="606650"/>
                <a:gridCol w="1494050"/>
              </a:tblGrid>
              <a:tr h="261575">
                <a:tc gridSpan="2">
                  <a:txBody>
                    <a:bodyPr/>
                    <a:lstStyle/>
                    <a:p>
                      <a:pPr indent="0" lvl="0" marL="0" rtl="0" algn="ctr">
                        <a:spcBef>
                          <a:spcPts val="0"/>
                        </a:spcBef>
                        <a:spcAft>
                          <a:spcPts val="0"/>
                        </a:spcAft>
                        <a:buNone/>
                      </a:pPr>
                      <a:r>
                        <a:rPr b="1" lang="en" sz="900">
                          <a:solidFill>
                            <a:srgbClr val="FFFFFF"/>
                          </a:solidFill>
                        </a:rPr>
                        <a:t>TOEIC スタンダード</a:t>
                      </a:r>
                      <a:endParaRPr b="1" sz="900">
                        <a:solidFill>
                          <a:srgbClr val="000000"/>
                        </a:solidFill>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666666"/>
                    </a:solidFill>
                  </a:tcPr>
                </a:tc>
                <a:tc hMerge="1"/>
              </a:tr>
              <a:tr h="237775">
                <a:tc rowSpan="2">
                  <a:txBody>
                    <a:bodyPr/>
                    <a:lstStyle/>
                    <a:p>
                      <a:pPr indent="0" lvl="0" marL="0" rtl="0" algn="ctr">
                        <a:spcBef>
                          <a:spcPts val="0"/>
                        </a:spcBef>
                        <a:spcAft>
                          <a:spcPts val="0"/>
                        </a:spcAft>
                        <a:buNone/>
                      </a:pPr>
                      <a:r>
                        <a:rPr lang="en" sz="900">
                          <a:solidFill>
                            <a:srgbClr val="000000"/>
                          </a:solidFill>
                        </a:rPr>
                        <a:t>PS ESL1:1</a:t>
                      </a:r>
                      <a:endParaRPr sz="1000"/>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rPr lang="en" sz="700"/>
                        <a:t>TOEIC リーディング</a:t>
                      </a:r>
                      <a:endParaRPr sz="7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237775">
                <a:tc vMerge="1"/>
                <a:tc>
                  <a:txBody>
                    <a:bodyPr/>
                    <a:lstStyle/>
                    <a:p>
                      <a:pPr indent="0" lvl="0" marL="0" rtl="0" algn="l">
                        <a:spcBef>
                          <a:spcPts val="0"/>
                        </a:spcBef>
                        <a:spcAft>
                          <a:spcPts val="0"/>
                        </a:spcAft>
                        <a:buNone/>
                      </a:pPr>
                      <a:r>
                        <a:rPr lang="en" sz="700"/>
                        <a:t>TOEIC リスニング</a:t>
                      </a:r>
                      <a:endParaRPr sz="7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237775">
                <a:tc rowSpan="4">
                  <a:txBody>
                    <a:bodyPr/>
                    <a:lstStyle/>
                    <a:p>
                      <a:pPr indent="0" lvl="0" marL="0" rtl="0" algn="ctr">
                        <a:spcBef>
                          <a:spcPts val="0"/>
                        </a:spcBef>
                        <a:spcAft>
                          <a:spcPts val="0"/>
                        </a:spcAft>
                        <a:buNone/>
                      </a:pPr>
                      <a:r>
                        <a:rPr lang="en" sz="1000">
                          <a:solidFill>
                            <a:srgbClr val="000000"/>
                          </a:solidFill>
                        </a:rPr>
                        <a:t>1:1</a:t>
                      </a:r>
                      <a:endParaRPr sz="700"/>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rPr lang="en" sz="700">
                          <a:solidFill>
                            <a:srgbClr val="000000"/>
                          </a:solidFill>
                        </a:rPr>
                        <a:t>スピーキング</a:t>
                      </a:r>
                      <a:endParaRPr sz="7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237775">
                <a:tc vMerge="1"/>
                <a:tc>
                  <a:txBody>
                    <a:bodyPr/>
                    <a:lstStyle/>
                    <a:p>
                      <a:pPr indent="0" lvl="0" marL="0" rtl="0" algn="l">
                        <a:spcBef>
                          <a:spcPts val="0"/>
                        </a:spcBef>
                        <a:spcAft>
                          <a:spcPts val="0"/>
                        </a:spcAft>
                        <a:buNone/>
                      </a:pPr>
                      <a:r>
                        <a:rPr lang="en" sz="700">
                          <a:solidFill>
                            <a:srgbClr val="000000"/>
                          </a:solidFill>
                        </a:rPr>
                        <a:t>ライティング </a:t>
                      </a:r>
                      <a:endParaRPr sz="7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237775">
                <a:tc vMerge="1"/>
                <a:tc>
                  <a:txBody>
                    <a:bodyPr/>
                    <a:lstStyle/>
                    <a:p>
                      <a:pPr indent="0" lvl="0" marL="0" rtl="0" algn="l">
                        <a:spcBef>
                          <a:spcPts val="0"/>
                        </a:spcBef>
                        <a:spcAft>
                          <a:spcPts val="0"/>
                        </a:spcAft>
                        <a:buNone/>
                      </a:pPr>
                      <a:r>
                        <a:rPr lang="en" sz="700">
                          <a:solidFill>
                            <a:srgbClr val="000000"/>
                          </a:solidFill>
                        </a:rPr>
                        <a:t>リスニング</a:t>
                      </a:r>
                      <a:endParaRPr sz="7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237775">
                <a:tc vMerge="1"/>
                <a:tc>
                  <a:txBody>
                    <a:bodyPr/>
                    <a:lstStyle/>
                    <a:p>
                      <a:pPr indent="0" lvl="0" marL="0" rtl="0" algn="l">
                        <a:spcBef>
                          <a:spcPts val="0"/>
                        </a:spcBef>
                        <a:spcAft>
                          <a:spcPts val="0"/>
                        </a:spcAft>
                        <a:buNone/>
                      </a:pPr>
                      <a:r>
                        <a:rPr lang="en" sz="700"/>
                        <a:t>リーディング</a:t>
                      </a:r>
                      <a:endParaRPr sz="7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237775">
                <a:tc rowSpan="2">
                  <a:txBody>
                    <a:bodyPr/>
                    <a:lstStyle/>
                    <a:p>
                      <a:pPr indent="0" lvl="0" marL="0" rtl="0" algn="ctr">
                        <a:spcBef>
                          <a:spcPts val="0"/>
                        </a:spcBef>
                        <a:spcAft>
                          <a:spcPts val="0"/>
                        </a:spcAft>
                        <a:buNone/>
                      </a:pPr>
                      <a:r>
                        <a:rPr lang="en" sz="800"/>
                        <a:t>グループ</a:t>
                      </a:r>
                      <a:endParaRPr sz="800"/>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rPr lang="en" sz="700"/>
                        <a:t>選択可能</a:t>
                      </a:r>
                      <a:endParaRPr sz="7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237775">
                <a:tc vMerge="1"/>
                <a:tc>
                  <a:txBody>
                    <a:bodyPr/>
                    <a:lstStyle/>
                    <a:p>
                      <a:pPr indent="0" lvl="0" marL="0" rtl="0" algn="l">
                        <a:spcBef>
                          <a:spcPts val="0"/>
                        </a:spcBef>
                        <a:spcAft>
                          <a:spcPts val="0"/>
                        </a:spcAft>
                        <a:buNone/>
                      </a:pPr>
                      <a:r>
                        <a:rPr lang="en" sz="700">
                          <a:solidFill>
                            <a:srgbClr val="000000"/>
                          </a:solidFill>
                        </a:rPr>
                        <a:t>選択可能</a:t>
                      </a:r>
                      <a:endParaRPr sz="7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
        <p:nvSpPr>
          <p:cNvPr id="288" name="Google Shape;288;p35"/>
          <p:cNvSpPr/>
          <p:nvPr/>
        </p:nvSpPr>
        <p:spPr>
          <a:xfrm>
            <a:off x="4648200" y="4246375"/>
            <a:ext cx="1938000" cy="436800"/>
          </a:xfrm>
          <a:prstGeom prst="rect">
            <a:avLst/>
          </a:prstGeom>
          <a:solidFill>
            <a:srgbClr val="0B539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FFFFFF"/>
                </a:solidFill>
              </a:rPr>
              <a:t>セミスパルタ</a:t>
            </a:r>
            <a:endParaRPr b="1" sz="1200">
              <a:solidFill>
                <a:srgbClr val="FFFFFF"/>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36"/>
          <p:cNvSpPr/>
          <p:nvPr/>
        </p:nvSpPr>
        <p:spPr>
          <a:xfrm>
            <a:off x="-9800" y="4989975"/>
            <a:ext cx="9144000" cy="150900"/>
          </a:xfrm>
          <a:prstGeom prst="rect">
            <a:avLst/>
          </a:prstGeom>
          <a:solidFill>
            <a:srgbClr val="9999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94" name="Google Shape;294;p36"/>
          <p:cNvPicPr preferRelativeResize="0"/>
          <p:nvPr/>
        </p:nvPicPr>
        <p:blipFill rotWithShape="1">
          <a:blip r:embed="rId3">
            <a:alphaModFix/>
          </a:blip>
          <a:srcRect b="3976" l="0" r="0" t="3976"/>
          <a:stretch/>
        </p:blipFill>
        <p:spPr>
          <a:xfrm>
            <a:off x="778025" y="248925"/>
            <a:ext cx="3605376" cy="2211976"/>
          </a:xfrm>
          <a:prstGeom prst="rect">
            <a:avLst/>
          </a:prstGeom>
          <a:noFill/>
          <a:ln>
            <a:noFill/>
          </a:ln>
        </p:spPr>
      </p:pic>
      <p:pic>
        <p:nvPicPr>
          <p:cNvPr id="295" name="Google Shape;295;p36"/>
          <p:cNvPicPr preferRelativeResize="0"/>
          <p:nvPr/>
        </p:nvPicPr>
        <p:blipFill>
          <a:blip r:embed="rId4">
            <a:alphaModFix/>
          </a:blip>
          <a:stretch>
            <a:fillRect/>
          </a:stretch>
        </p:blipFill>
        <p:spPr>
          <a:xfrm>
            <a:off x="3692650" y="374225"/>
            <a:ext cx="433398" cy="237850"/>
          </a:xfrm>
          <a:prstGeom prst="rect">
            <a:avLst/>
          </a:prstGeom>
          <a:noFill/>
          <a:ln>
            <a:noFill/>
          </a:ln>
        </p:spPr>
      </p:pic>
      <p:pic>
        <p:nvPicPr>
          <p:cNvPr id="296" name="Google Shape;296;p36"/>
          <p:cNvPicPr preferRelativeResize="0"/>
          <p:nvPr/>
        </p:nvPicPr>
        <p:blipFill rotWithShape="1">
          <a:blip r:embed="rId5">
            <a:alphaModFix/>
          </a:blip>
          <a:srcRect b="3967" l="0" r="0" t="3976"/>
          <a:stretch/>
        </p:blipFill>
        <p:spPr>
          <a:xfrm>
            <a:off x="4739325" y="228150"/>
            <a:ext cx="3605228" cy="2211976"/>
          </a:xfrm>
          <a:prstGeom prst="rect">
            <a:avLst/>
          </a:prstGeom>
          <a:noFill/>
          <a:ln>
            <a:noFill/>
          </a:ln>
        </p:spPr>
      </p:pic>
      <p:pic>
        <p:nvPicPr>
          <p:cNvPr id="297" name="Google Shape;297;p36"/>
          <p:cNvPicPr preferRelativeResize="0"/>
          <p:nvPr/>
        </p:nvPicPr>
        <p:blipFill>
          <a:blip r:embed="rId4">
            <a:alphaModFix/>
          </a:blip>
          <a:stretch>
            <a:fillRect/>
          </a:stretch>
        </p:blipFill>
        <p:spPr>
          <a:xfrm>
            <a:off x="7653950" y="387775"/>
            <a:ext cx="433398" cy="237850"/>
          </a:xfrm>
          <a:prstGeom prst="rect">
            <a:avLst/>
          </a:prstGeom>
          <a:noFill/>
          <a:ln>
            <a:noFill/>
          </a:ln>
        </p:spPr>
      </p:pic>
      <p:sp>
        <p:nvSpPr>
          <p:cNvPr id="298" name="Google Shape;298;p36"/>
          <p:cNvSpPr/>
          <p:nvPr/>
        </p:nvSpPr>
        <p:spPr>
          <a:xfrm>
            <a:off x="778025" y="2222450"/>
            <a:ext cx="3605400" cy="237900"/>
          </a:xfrm>
          <a:prstGeom prst="rect">
            <a:avLst/>
          </a:prstGeom>
          <a:solidFill>
            <a:srgbClr val="85200C">
              <a:alpha val="575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99" name="Google Shape;299;p36"/>
          <p:cNvSpPr txBox="1"/>
          <p:nvPr>
            <p:ph type="title"/>
          </p:nvPr>
        </p:nvSpPr>
        <p:spPr>
          <a:xfrm>
            <a:off x="970800" y="2167725"/>
            <a:ext cx="1944000" cy="3069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SzPct val="88392"/>
              <a:buNone/>
            </a:pPr>
            <a:r>
              <a:rPr b="1" lang="en" sz="1120">
                <a:solidFill>
                  <a:schemeClr val="lt1"/>
                </a:solidFill>
              </a:rPr>
              <a:t>1人部屋（West Garden）</a:t>
            </a:r>
            <a:endParaRPr b="1" sz="1120">
              <a:solidFill>
                <a:schemeClr val="lt1"/>
              </a:solidFill>
            </a:endParaRPr>
          </a:p>
        </p:txBody>
      </p:sp>
      <p:sp>
        <p:nvSpPr>
          <p:cNvPr id="300" name="Google Shape;300;p36"/>
          <p:cNvSpPr/>
          <p:nvPr/>
        </p:nvSpPr>
        <p:spPr>
          <a:xfrm>
            <a:off x="4739238" y="2202225"/>
            <a:ext cx="3605400" cy="237900"/>
          </a:xfrm>
          <a:prstGeom prst="rect">
            <a:avLst/>
          </a:prstGeom>
          <a:solidFill>
            <a:srgbClr val="85200C">
              <a:alpha val="575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01" name="Google Shape;301;p36"/>
          <p:cNvSpPr txBox="1"/>
          <p:nvPr>
            <p:ph type="title"/>
          </p:nvPr>
        </p:nvSpPr>
        <p:spPr>
          <a:xfrm>
            <a:off x="4963750" y="2149975"/>
            <a:ext cx="2366100" cy="460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b="1" lang="en" sz="1020">
                <a:solidFill>
                  <a:schemeClr val="lt1"/>
                </a:solidFill>
              </a:rPr>
              <a:t>2人部屋（West Garden）</a:t>
            </a:r>
            <a:endParaRPr b="1" sz="1020">
              <a:solidFill>
                <a:schemeClr val="lt1"/>
              </a:solidFill>
            </a:endParaRPr>
          </a:p>
        </p:txBody>
      </p:sp>
      <p:sp>
        <p:nvSpPr>
          <p:cNvPr id="302" name="Google Shape;302;p36"/>
          <p:cNvSpPr/>
          <p:nvPr/>
        </p:nvSpPr>
        <p:spPr>
          <a:xfrm>
            <a:off x="4739250" y="2730175"/>
            <a:ext cx="3605100" cy="2076300"/>
          </a:xfrm>
          <a:prstGeom prst="rect">
            <a:avLst/>
          </a:prstGeom>
          <a:no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03" name="Google Shape;303;p36"/>
          <p:cNvSpPr txBox="1"/>
          <p:nvPr/>
        </p:nvSpPr>
        <p:spPr>
          <a:xfrm>
            <a:off x="5041800" y="3469700"/>
            <a:ext cx="3214800" cy="11160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1100">
                <a:solidFill>
                  <a:schemeClr val="dk1"/>
                </a:solidFill>
                <a:latin typeface="Zen Kaku Gothic New"/>
                <a:ea typeface="Zen Kaku Gothic New"/>
                <a:cs typeface="Zen Kaku Gothic New"/>
                <a:sym typeface="Zen Kaku Gothic New"/>
              </a:rPr>
              <a:t>・West Garden寮には 1人部屋、2人部屋がある</a:t>
            </a:r>
            <a:endParaRPr sz="1100">
              <a:solidFill>
                <a:schemeClr val="dk1"/>
              </a:solidFill>
              <a:latin typeface="Zen Kaku Gothic New"/>
              <a:ea typeface="Zen Kaku Gothic New"/>
              <a:cs typeface="Zen Kaku Gothic New"/>
              <a:sym typeface="Zen Kaku Gothic New"/>
            </a:endParaRPr>
          </a:p>
          <a:p>
            <a:pPr indent="0" lvl="0" marL="0" rtl="0" algn="l">
              <a:lnSpc>
                <a:spcPct val="150000"/>
              </a:lnSpc>
              <a:spcBef>
                <a:spcPts val="0"/>
              </a:spcBef>
              <a:spcAft>
                <a:spcPts val="0"/>
              </a:spcAft>
              <a:buNone/>
            </a:pPr>
            <a:r>
              <a:rPr lang="en" sz="1100">
                <a:solidFill>
                  <a:schemeClr val="dk1"/>
                </a:solidFill>
                <a:latin typeface="Zen Kaku Gothic New"/>
                <a:ea typeface="Zen Kaku Gothic New"/>
                <a:cs typeface="Zen Kaku Gothic New"/>
                <a:sym typeface="Zen Kaku Gothic New"/>
              </a:rPr>
              <a:t>・シャワーとトイレは同じユニットバス</a:t>
            </a:r>
            <a:endParaRPr sz="1100">
              <a:solidFill>
                <a:schemeClr val="dk1"/>
              </a:solidFill>
              <a:latin typeface="Zen Kaku Gothic New"/>
              <a:ea typeface="Zen Kaku Gothic New"/>
              <a:cs typeface="Zen Kaku Gothic New"/>
              <a:sym typeface="Zen Kaku Gothic New"/>
            </a:endParaRPr>
          </a:p>
          <a:p>
            <a:pPr indent="0" lvl="0" marL="0" rtl="0" algn="l">
              <a:lnSpc>
                <a:spcPct val="150000"/>
              </a:lnSpc>
              <a:spcBef>
                <a:spcPts val="0"/>
              </a:spcBef>
              <a:spcAft>
                <a:spcPts val="0"/>
              </a:spcAft>
              <a:buNone/>
            </a:pPr>
            <a:r>
              <a:rPr lang="en" sz="1100">
                <a:solidFill>
                  <a:schemeClr val="dk1"/>
                </a:solidFill>
                <a:latin typeface="Zen Kaku Gothic New"/>
                <a:ea typeface="Zen Kaku Gothic New"/>
                <a:cs typeface="Zen Kaku Gothic New"/>
                <a:sym typeface="Zen Kaku Gothic New"/>
              </a:rPr>
              <a:t>・冷蔵庫、ドライヤー など完備</a:t>
            </a:r>
            <a:endParaRPr sz="1100">
              <a:solidFill>
                <a:schemeClr val="dk1"/>
              </a:solidFill>
              <a:latin typeface="Zen Kaku Gothic New"/>
              <a:ea typeface="Zen Kaku Gothic New"/>
              <a:cs typeface="Zen Kaku Gothic New"/>
              <a:sym typeface="Zen Kaku Gothic New"/>
            </a:endParaRPr>
          </a:p>
          <a:p>
            <a:pPr indent="0" lvl="0" marL="0" rtl="0" algn="l">
              <a:lnSpc>
                <a:spcPct val="150000"/>
              </a:lnSpc>
              <a:spcBef>
                <a:spcPts val="0"/>
              </a:spcBef>
              <a:spcAft>
                <a:spcPts val="0"/>
              </a:spcAft>
              <a:buNone/>
            </a:pPr>
            <a:r>
              <a:rPr lang="en" sz="1100">
                <a:solidFill>
                  <a:schemeClr val="dk1"/>
                </a:solidFill>
                <a:latin typeface="Zen Kaku Gothic New"/>
                <a:ea typeface="Zen Kaku Gothic New"/>
                <a:cs typeface="Zen Kaku Gothic New"/>
                <a:sym typeface="Zen Kaku Gothic New"/>
              </a:rPr>
              <a:t>・カップルでの滞在も可能</a:t>
            </a:r>
            <a:endParaRPr sz="1000">
              <a:solidFill>
                <a:schemeClr val="dk1"/>
              </a:solidFill>
              <a:latin typeface="Zen Kaku Gothic New"/>
              <a:ea typeface="Zen Kaku Gothic New"/>
              <a:cs typeface="Zen Kaku Gothic New"/>
              <a:sym typeface="Zen Kaku Gothic New"/>
            </a:endParaRPr>
          </a:p>
        </p:txBody>
      </p:sp>
      <p:sp>
        <p:nvSpPr>
          <p:cNvPr id="304" name="Google Shape;304;p36"/>
          <p:cNvSpPr txBox="1"/>
          <p:nvPr/>
        </p:nvSpPr>
        <p:spPr>
          <a:xfrm>
            <a:off x="5130750" y="2924575"/>
            <a:ext cx="2911200" cy="3540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1100">
                <a:solidFill>
                  <a:schemeClr val="dk1"/>
                </a:solidFill>
                <a:latin typeface="Zen Kaku Gothic New"/>
                <a:ea typeface="Zen Kaku Gothic New"/>
                <a:cs typeface="Zen Kaku Gothic New"/>
                <a:sym typeface="Zen Kaku Gothic New"/>
              </a:rPr>
              <a:t>🔳 JIC メイン校舎のWest Garden寮の特徴</a:t>
            </a:r>
            <a:endParaRPr sz="1100">
              <a:solidFill>
                <a:schemeClr val="dk1"/>
              </a:solidFill>
              <a:latin typeface="Zen Kaku Gothic New"/>
              <a:ea typeface="Zen Kaku Gothic New"/>
              <a:cs typeface="Zen Kaku Gothic New"/>
              <a:sym typeface="Zen Kaku Gothic New"/>
            </a:endParaRPr>
          </a:p>
        </p:txBody>
      </p:sp>
      <p:cxnSp>
        <p:nvCxnSpPr>
          <p:cNvPr id="305" name="Google Shape;305;p36"/>
          <p:cNvCxnSpPr/>
          <p:nvPr/>
        </p:nvCxnSpPr>
        <p:spPr>
          <a:xfrm>
            <a:off x="5130750" y="3330175"/>
            <a:ext cx="2643000" cy="23100"/>
          </a:xfrm>
          <a:prstGeom prst="straightConnector1">
            <a:avLst/>
          </a:prstGeom>
          <a:noFill/>
          <a:ln cap="flat" cmpd="sng" w="9525">
            <a:solidFill>
              <a:schemeClr val="dk2"/>
            </a:solidFill>
            <a:prstDash val="dot"/>
            <a:round/>
            <a:headEnd len="med" w="med" type="none"/>
            <a:tailEnd len="med" w="med" type="none"/>
          </a:ln>
        </p:spPr>
      </p:cxnSp>
      <p:pic>
        <p:nvPicPr>
          <p:cNvPr id="306" name="Google Shape;306;p36"/>
          <p:cNvPicPr preferRelativeResize="0"/>
          <p:nvPr/>
        </p:nvPicPr>
        <p:blipFill rotWithShape="1">
          <a:blip r:embed="rId6">
            <a:alphaModFix/>
          </a:blip>
          <a:srcRect b="9104" l="0" r="0" t="9096"/>
          <a:stretch/>
        </p:blipFill>
        <p:spPr>
          <a:xfrm>
            <a:off x="778025" y="2619450"/>
            <a:ext cx="3605376" cy="2211974"/>
          </a:xfrm>
          <a:prstGeom prst="rect">
            <a:avLst/>
          </a:prstGeom>
          <a:noFill/>
          <a:ln>
            <a:noFill/>
          </a:ln>
        </p:spPr>
      </p:pic>
      <p:pic>
        <p:nvPicPr>
          <p:cNvPr id="307" name="Google Shape;307;p36"/>
          <p:cNvPicPr preferRelativeResize="0"/>
          <p:nvPr/>
        </p:nvPicPr>
        <p:blipFill>
          <a:blip r:embed="rId4">
            <a:alphaModFix/>
          </a:blip>
          <a:stretch>
            <a:fillRect/>
          </a:stretch>
        </p:blipFill>
        <p:spPr>
          <a:xfrm>
            <a:off x="3692650" y="2744750"/>
            <a:ext cx="433398" cy="237850"/>
          </a:xfrm>
          <a:prstGeom prst="rect">
            <a:avLst/>
          </a:prstGeom>
          <a:noFill/>
          <a:ln>
            <a:noFill/>
          </a:ln>
        </p:spPr>
      </p:pic>
      <p:sp>
        <p:nvSpPr>
          <p:cNvPr id="308" name="Google Shape;308;p36"/>
          <p:cNvSpPr/>
          <p:nvPr/>
        </p:nvSpPr>
        <p:spPr>
          <a:xfrm>
            <a:off x="778025" y="4592975"/>
            <a:ext cx="3605400" cy="237900"/>
          </a:xfrm>
          <a:prstGeom prst="rect">
            <a:avLst/>
          </a:prstGeom>
          <a:solidFill>
            <a:srgbClr val="85200C">
              <a:alpha val="575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09" name="Google Shape;309;p36"/>
          <p:cNvSpPr txBox="1"/>
          <p:nvPr>
            <p:ph type="title"/>
          </p:nvPr>
        </p:nvSpPr>
        <p:spPr>
          <a:xfrm>
            <a:off x="970800" y="4538250"/>
            <a:ext cx="2510400" cy="3069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SzPct val="88392"/>
              <a:buNone/>
            </a:pPr>
            <a:r>
              <a:rPr b="1" lang="en" sz="1120">
                <a:solidFill>
                  <a:schemeClr val="lt1"/>
                </a:solidFill>
              </a:rPr>
              <a:t>１人部屋, 2人部屋はユニットバス</a:t>
            </a:r>
            <a:endParaRPr b="1" sz="1120">
              <a:solidFill>
                <a:schemeClr val="lt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pic>
        <p:nvPicPr>
          <p:cNvPr id="314" name="Google Shape;314;p37"/>
          <p:cNvPicPr preferRelativeResize="0"/>
          <p:nvPr/>
        </p:nvPicPr>
        <p:blipFill rotWithShape="1">
          <a:blip r:embed="rId3">
            <a:alphaModFix/>
          </a:blip>
          <a:srcRect b="0" l="11960" r="11953" t="0"/>
          <a:stretch/>
        </p:blipFill>
        <p:spPr>
          <a:xfrm>
            <a:off x="778025" y="248925"/>
            <a:ext cx="3605376" cy="2211976"/>
          </a:xfrm>
          <a:prstGeom prst="rect">
            <a:avLst/>
          </a:prstGeom>
          <a:noFill/>
          <a:ln>
            <a:noFill/>
          </a:ln>
        </p:spPr>
      </p:pic>
      <p:pic>
        <p:nvPicPr>
          <p:cNvPr id="315" name="Google Shape;315;p37"/>
          <p:cNvPicPr preferRelativeResize="0"/>
          <p:nvPr/>
        </p:nvPicPr>
        <p:blipFill>
          <a:blip r:embed="rId4">
            <a:alphaModFix/>
          </a:blip>
          <a:stretch>
            <a:fillRect/>
          </a:stretch>
        </p:blipFill>
        <p:spPr>
          <a:xfrm>
            <a:off x="3692650" y="374225"/>
            <a:ext cx="433398" cy="237850"/>
          </a:xfrm>
          <a:prstGeom prst="rect">
            <a:avLst/>
          </a:prstGeom>
          <a:noFill/>
          <a:ln>
            <a:noFill/>
          </a:ln>
        </p:spPr>
      </p:pic>
      <p:pic>
        <p:nvPicPr>
          <p:cNvPr id="316" name="Google Shape;316;p37"/>
          <p:cNvPicPr preferRelativeResize="0"/>
          <p:nvPr/>
        </p:nvPicPr>
        <p:blipFill rotWithShape="1">
          <a:blip r:embed="rId5">
            <a:alphaModFix/>
          </a:blip>
          <a:srcRect b="0" l="11959" r="11959" t="0"/>
          <a:stretch/>
        </p:blipFill>
        <p:spPr>
          <a:xfrm>
            <a:off x="4739325" y="228150"/>
            <a:ext cx="3605228" cy="2211976"/>
          </a:xfrm>
          <a:prstGeom prst="rect">
            <a:avLst/>
          </a:prstGeom>
          <a:noFill/>
          <a:ln>
            <a:noFill/>
          </a:ln>
        </p:spPr>
      </p:pic>
      <p:pic>
        <p:nvPicPr>
          <p:cNvPr id="317" name="Google Shape;317;p37"/>
          <p:cNvPicPr preferRelativeResize="0"/>
          <p:nvPr/>
        </p:nvPicPr>
        <p:blipFill>
          <a:blip r:embed="rId4">
            <a:alphaModFix/>
          </a:blip>
          <a:stretch>
            <a:fillRect/>
          </a:stretch>
        </p:blipFill>
        <p:spPr>
          <a:xfrm>
            <a:off x="7653950" y="387775"/>
            <a:ext cx="433398" cy="237850"/>
          </a:xfrm>
          <a:prstGeom prst="rect">
            <a:avLst/>
          </a:prstGeom>
          <a:noFill/>
          <a:ln>
            <a:noFill/>
          </a:ln>
        </p:spPr>
      </p:pic>
      <p:sp>
        <p:nvSpPr>
          <p:cNvPr id="318" name="Google Shape;318;p37"/>
          <p:cNvSpPr/>
          <p:nvPr/>
        </p:nvSpPr>
        <p:spPr>
          <a:xfrm>
            <a:off x="778025" y="2222450"/>
            <a:ext cx="3605400" cy="237900"/>
          </a:xfrm>
          <a:prstGeom prst="rect">
            <a:avLst/>
          </a:prstGeom>
          <a:solidFill>
            <a:srgbClr val="85200C">
              <a:alpha val="575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19" name="Google Shape;319;p37"/>
          <p:cNvSpPr txBox="1"/>
          <p:nvPr>
            <p:ph type="title"/>
          </p:nvPr>
        </p:nvSpPr>
        <p:spPr>
          <a:xfrm>
            <a:off x="970800" y="2167725"/>
            <a:ext cx="3006600" cy="3069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SzPct val="88392"/>
              <a:buNone/>
            </a:pPr>
            <a:r>
              <a:rPr b="1" lang="en" sz="1120">
                <a:solidFill>
                  <a:schemeClr val="lt1"/>
                </a:solidFill>
              </a:rPr>
              <a:t>4人部屋ロフト 1階リビング（East Field）</a:t>
            </a:r>
            <a:endParaRPr b="1" sz="1120">
              <a:solidFill>
                <a:schemeClr val="lt1"/>
              </a:solidFill>
            </a:endParaRPr>
          </a:p>
        </p:txBody>
      </p:sp>
      <p:sp>
        <p:nvSpPr>
          <p:cNvPr id="320" name="Google Shape;320;p37"/>
          <p:cNvSpPr/>
          <p:nvPr/>
        </p:nvSpPr>
        <p:spPr>
          <a:xfrm>
            <a:off x="4739238" y="2202225"/>
            <a:ext cx="3605400" cy="237900"/>
          </a:xfrm>
          <a:prstGeom prst="rect">
            <a:avLst/>
          </a:prstGeom>
          <a:solidFill>
            <a:srgbClr val="85200C">
              <a:alpha val="575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21" name="Google Shape;321;p37"/>
          <p:cNvSpPr/>
          <p:nvPr/>
        </p:nvSpPr>
        <p:spPr>
          <a:xfrm>
            <a:off x="4739250" y="2730175"/>
            <a:ext cx="3605100" cy="2076300"/>
          </a:xfrm>
          <a:prstGeom prst="rect">
            <a:avLst/>
          </a:prstGeom>
          <a:no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22" name="Google Shape;322;p37"/>
          <p:cNvSpPr txBox="1"/>
          <p:nvPr/>
        </p:nvSpPr>
        <p:spPr>
          <a:xfrm>
            <a:off x="5041800" y="3317300"/>
            <a:ext cx="3214800" cy="13698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1100">
                <a:solidFill>
                  <a:schemeClr val="dk1"/>
                </a:solidFill>
                <a:latin typeface="Zen Kaku Gothic New"/>
                <a:ea typeface="Zen Kaku Gothic New"/>
                <a:cs typeface="Zen Kaku Gothic New"/>
                <a:sym typeface="Zen Kaku Gothic New"/>
              </a:rPr>
              <a:t>・East Field寮には 4人部屋がある</a:t>
            </a:r>
            <a:endParaRPr sz="1100">
              <a:solidFill>
                <a:schemeClr val="dk1"/>
              </a:solidFill>
              <a:latin typeface="Zen Kaku Gothic New"/>
              <a:ea typeface="Zen Kaku Gothic New"/>
              <a:cs typeface="Zen Kaku Gothic New"/>
              <a:sym typeface="Zen Kaku Gothic New"/>
            </a:endParaRPr>
          </a:p>
          <a:p>
            <a:pPr indent="0" lvl="0" marL="0" rtl="0" algn="l">
              <a:lnSpc>
                <a:spcPct val="150000"/>
              </a:lnSpc>
              <a:spcBef>
                <a:spcPts val="0"/>
              </a:spcBef>
              <a:spcAft>
                <a:spcPts val="0"/>
              </a:spcAft>
              <a:buNone/>
            </a:pPr>
            <a:r>
              <a:rPr lang="en" sz="1100">
                <a:solidFill>
                  <a:schemeClr val="dk1"/>
                </a:solidFill>
                <a:latin typeface="Zen Kaku Gothic New"/>
                <a:ea typeface="Zen Kaku Gothic New"/>
                <a:cs typeface="Zen Kaku Gothic New"/>
                <a:sym typeface="Zen Kaku Gothic New"/>
              </a:rPr>
              <a:t>・ロフトタイプは、2階建てで広い</a:t>
            </a:r>
            <a:endParaRPr sz="1100">
              <a:solidFill>
                <a:schemeClr val="dk1"/>
              </a:solidFill>
              <a:latin typeface="Zen Kaku Gothic New"/>
              <a:ea typeface="Zen Kaku Gothic New"/>
              <a:cs typeface="Zen Kaku Gothic New"/>
              <a:sym typeface="Zen Kaku Gothic New"/>
            </a:endParaRPr>
          </a:p>
          <a:p>
            <a:pPr indent="0" lvl="0" marL="0" rtl="0" algn="l">
              <a:lnSpc>
                <a:spcPct val="150000"/>
              </a:lnSpc>
              <a:spcBef>
                <a:spcPts val="0"/>
              </a:spcBef>
              <a:spcAft>
                <a:spcPts val="0"/>
              </a:spcAft>
              <a:buNone/>
            </a:pPr>
            <a:r>
              <a:rPr lang="en" sz="1100">
                <a:solidFill>
                  <a:schemeClr val="dk1"/>
                </a:solidFill>
                <a:latin typeface="Zen Kaku Gothic New"/>
                <a:ea typeface="Zen Kaku Gothic New"/>
                <a:cs typeface="Zen Kaku Gothic New"/>
                <a:sym typeface="Zen Kaku Gothic New"/>
              </a:rPr>
              <a:t>・スタジオタイプは、二段ベッド</a:t>
            </a:r>
            <a:r>
              <a:rPr lang="en" sz="900">
                <a:solidFill>
                  <a:schemeClr val="dk1"/>
                </a:solidFill>
                <a:latin typeface="Zen Kaku Gothic New"/>
                <a:ea typeface="Zen Kaku Gothic New"/>
                <a:cs typeface="Zen Kaku Gothic New"/>
                <a:sym typeface="Zen Kaku Gothic New"/>
              </a:rPr>
              <a:t>（カーテン付き）</a:t>
            </a:r>
            <a:endParaRPr sz="900">
              <a:solidFill>
                <a:schemeClr val="dk1"/>
              </a:solidFill>
              <a:latin typeface="Zen Kaku Gothic New"/>
              <a:ea typeface="Zen Kaku Gothic New"/>
              <a:cs typeface="Zen Kaku Gothic New"/>
              <a:sym typeface="Zen Kaku Gothic New"/>
            </a:endParaRPr>
          </a:p>
          <a:p>
            <a:pPr indent="0" lvl="0" marL="0" rtl="0" algn="l">
              <a:lnSpc>
                <a:spcPct val="150000"/>
              </a:lnSpc>
              <a:spcBef>
                <a:spcPts val="0"/>
              </a:spcBef>
              <a:spcAft>
                <a:spcPts val="0"/>
              </a:spcAft>
              <a:buNone/>
            </a:pPr>
            <a:r>
              <a:rPr lang="en" sz="1100">
                <a:solidFill>
                  <a:schemeClr val="dk1"/>
                </a:solidFill>
                <a:latin typeface="Zen Kaku Gothic New"/>
                <a:ea typeface="Zen Kaku Gothic New"/>
                <a:cs typeface="Zen Kaku Gothic New"/>
                <a:sym typeface="Zen Kaku Gothic New"/>
              </a:rPr>
              <a:t>・シャワーとトイレが別々</a:t>
            </a:r>
            <a:endParaRPr sz="1100">
              <a:solidFill>
                <a:schemeClr val="dk1"/>
              </a:solidFill>
              <a:latin typeface="Zen Kaku Gothic New"/>
              <a:ea typeface="Zen Kaku Gothic New"/>
              <a:cs typeface="Zen Kaku Gothic New"/>
              <a:sym typeface="Zen Kaku Gothic New"/>
            </a:endParaRPr>
          </a:p>
          <a:p>
            <a:pPr indent="0" lvl="0" marL="0" rtl="0" algn="l">
              <a:lnSpc>
                <a:spcPct val="150000"/>
              </a:lnSpc>
              <a:spcBef>
                <a:spcPts val="0"/>
              </a:spcBef>
              <a:spcAft>
                <a:spcPts val="0"/>
              </a:spcAft>
              <a:buNone/>
            </a:pPr>
            <a:r>
              <a:rPr lang="en" sz="1100">
                <a:solidFill>
                  <a:schemeClr val="dk1"/>
                </a:solidFill>
                <a:latin typeface="Zen Kaku Gothic New"/>
                <a:ea typeface="Zen Kaku Gothic New"/>
                <a:cs typeface="Zen Kaku Gothic New"/>
                <a:sym typeface="Zen Kaku Gothic New"/>
              </a:rPr>
              <a:t>・冷蔵庫、ドライヤー など完備</a:t>
            </a:r>
            <a:endParaRPr sz="1100">
              <a:solidFill>
                <a:schemeClr val="dk1"/>
              </a:solidFill>
              <a:latin typeface="Zen Kaku Gothic New"/>
              <a:ea typeface="Zen Kaku Gothic New"/>
              <a:cs typeface="Zen Kaku Gothic New"/>
              <a:sym typeface="Zen Kaku Gothic New"/>
            </a:endParaRPr>
          </a:p>
        </p:txBody>
      </p:sp>
      <p:sp>
        <p:nvSpPr>
          <p:cNvPr id="323" name="Google Shape;323;p37"/>
          <p:cNvSpPr txBox="1"/>
          <p:nvPr/>
        </p:nvSpPr>
        <p:spPr>
          <a:xfrm>
            <a:off x="5130750" y="2848375"/>
            <a:ext cx="2911200" cy="3540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1100">
                <a:solidFill>
                  <a:schemeClr val="dk1"/>
                </a:solidFill>
                <a:latin typeface="Zen Kaku Gothic New"/>
                <a:ea typeface="Zen Kaku Gothic New"/>
                <a:cs typeface="Zen Kaku Gothic New"/>
                <a:sym typeface="Zen Kaku Gothic New"/>
              </a:rPr>
              <a:t>🔳 JIC メイン校舎のWest Garden寮の特徴</a:t>
            </a:r>
            <a:endParaRPr sz="1100">
              <a:solidFill>
                <a:schemeClr val="dk1"/>
              </a:solidFill>
              <a:latin typeface="Zen Kaku Gothic New"/>
              <a:ea typeface="Zen Kaku Gothic New"/>
              <a:cs typeface="Zen Kaku Gothic New"/>
              <a:sym typeface="Zen Kaku Gothic New"/>
            </a:endParaRPr>
          </a:p>
        </p:txBody>
      </p:sp>
      <p:cxnSp>
        <p:nvCxnSpPr>
          <p:cNvPr id="324" name="Google Shape;324;p37"/>
          <p:cNvCxnSpPr/>
          <p:nvPr/>
        </p:nvCxnSpPr>
        <p:spPr>
          <a:xfrm>
            <a:off x="5130750" y="3253975"/>
            <a:ext cx="2643000" cy="23100"/>
          </a:xfrm>
          <a:prstGeom prst="straightConnector1">
            <a:avLst/>
          </a:prstGeom>
          <a:noFill/>
          <a:ln cap="flat" cmpd="sng" w="9525">
            <a:solidFill>
              <a:schemeClr val="dk2"/>
            </a:solidFill>
            <a:prstDash val="dot"/>
            <a:round/>
            <a:headEnd len="med" w="med" type="none"/>
            <a:tailEnd len="med" w="med" type="none"/>
          </a:ln>
        </p:spPr>
      </p:cxnSp>
      <p:pic>
        <p:nvPicPr>
          <p:cNvPr id="325" name="Google Shape;325;p37"/>
          <p:cNvPicPr preferRelativeResize="0"/>
          <p:nvPr/>
        </p:nvPicPr>
        <p:blipFill rotWithShape="1">
          <a:blip r:embed="rId6">
            <a:alphaModFix/>
          </a:blip>
          <a:srcRect b="9104" l="0" r="0" t="9096"/>
          <a:stretch/>
        </p:blipFill>
        <p:spPr>
          <a:xfrm>
            <a:off x="778025" y="2619450"/>
            <a:ext cx="3605376" cy="2211974"/>
          </a:xfrm>
          <a:prstGeom prst="rect">
            <a:avLst/>
          </a:prstGeom>
          <a:noFill/>
          <a:ln>
            <a:noFill/>
          </a:ln>
        </p:spPr>
      </p:pic>
      <p:pic>
        <p:nvPicPr>
          <p:cNvPr id="326" name="Google Shape;326;p37"/>
          <p:cNvPicPr preferRelativeResize="0"/>
          <p:nvPr/>
        </p:nvPicPr>
        <p:blipFill>
          <a:blip r:embed="rId4">
            <a:alphaModFix/>
          </a:blip>
          <a:stretch>
            <a:fillRect/>
          </a:stretch>
        </p:blipFill>
        <p:spPr>
          <a:xfrm>
            <a:off x="3692650" y="2744750"/>
            <a:ext cx="433398" cy="237850"/>
          </a:xfrm>
          <a:prstGeom prst="rect">
            <a:avLst/>
          </a:prstGeom>
          <a:noFill/>
          <a:ln>
            <a:noFill/>
          </a:ln>
        </p:spPr>
      </p:pic>
      <p:sp>
        <p:nvSpPr>
          <p:cNvPr id="327" name="Google Shape;327;p37"/>
          <p:cNvSpPr/>
          <p:nvPr/>
        </p:nvSpPr>
        <p:spPr>
          <a:xfrm>
            <a:off x="778025" y="4592975"/>
            <a:ext cx="3605400" cy="237900"/>
          </a:xfrm>
          <a:prstGeom prst="rect">
            <a:avLst/>
          </a:prstGeom>
          <a:solidFill>
            <a:srgbClr val="85200C">
              <a:alpha val="575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28" name="Google Shape;328;p37"/>
          <p:cNvSpPr txBox="1"/>
          <p:nvPr>
            <p:ph type="title"/>
          </p:nvPr>
        </p:nvSpPr>
        <p:spPr>
          <a:xfrm>
            <a:off x="970800" y="4538250"/>
            <a:ext cx="2510400" cy="3069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SzPct val="88392"/>
              <a:buNone/>
            </a:pPr>
            <a:r>
              <a:rPr b="1" lang="en" sz="1120">
                <a:solidFill>
                  <a:schemeClr val="lt1"/>
                </a:solidFill>
              </a:rPr>
              <a:t>4人部屋スタジオ</a:t>
            </a:r>
            <a:endParaRPr b="1" sz="1120">
              <a:solidFill>
                <a:schemeClr val="lt1"/>
              </a:solidFill>
            </a:endParaRPr>
          </a:p>
        </p:txBody>
      </p:sp>
      <p:sp>
        <p:nvSpPr>
          <p:cNvPr id="329" name="Google Shape;329;p37"/>
          <p:cNvSpPr txBox="1"/>
          <p:nvPr>
            <p:ph type="title"/>
          </p:nvPr>
        </p:nvSpPr>
        <p:spPr>
          <a:xfrm>
            <a:off x="4967925" y="2133225"/>
            <a:ext cx="3006600" cy="3069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SzPct val="88392"/>
              <a:buNone/>
            </a:pPr>
            <a:r>
              <a:rPr b="1" lang="en" sz="1120">
                <a:solidFill>
                  <a:schemeClr val="lt1"/>
                </a:solidFill>
              </a:rPr>
              <a:t>4人部屋ロフト 2階寝室（East Field）</a:t>
            </a:r>
            <a:endParaRPr b="1" sz="1120">
              <a:solidFill>
                <a:schemeClr val="lt1"/>
              </a:solidFill>
            </a:endParaRPr>
          </a:p>
        </p:txBody>
      </p:sp>
      <p:sp>
        <p:nvSpPr>
          <p:cNvPr id="330" name="Google Shape;330;p37"/>
          <p:cNvSpPr/>
          <p:nvPr/>
        </p:nvSpPr>
        <p:spPr>
          <a:xfrm>
            <a:off x="-9800" y="4989975"/>
            <a:ext cx="9144000" cy="150900"/>
          </a:xfrm>
          <a:prstGeom prst="rect">
            <a:avLst/>
          </a:prstGeom>
          <a:solidFill>
            <a:srgbClr val="CC412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38"/>
          <p:cNvSpPr/>
          <p:nvPr/>
        </p:nvSpPr>
        <p:spPr>
          <a:xfrm>
            <a:off x="-9800" y="4989975"/>
            <a:ext cx="9144000" cy="150900"/>
          </a:xfrm>
          <a:prstGeom prst="rect">
            <a:avLst/>
          </a:prstGeom>
          <a:solidFill>
            <a:srgbClr val="9999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36" name="Google Shape;336;p38"/>
          <p:cNvSpPr/>
          <p:nvPr/>
        </p:nvSpPr>
        <p:spPr>
          <a:xfrm>
            <a:off x="483725" y="371975"/>
            <a:ext cx="3605100" cy="1924200"/>
          </a:xfrm>
          <a:prstGeom prst="rect">
            <a:avLst/>
          </a:prstGeom>
          <a:no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37" name="Google Shape;337;p38"/>
          <p:cNvSpPr txBox="1"/>
          <p:nvPr/>
        </p:nvSpPr>
        <p:spPr>
          <a:xfrm>
            <a:off x="786275" y="1035513"/>
            <a:ext cx="3000000" cy="8619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1100">
                <a:solidFill>
                  <a:schemeClr val="dk1"/>
                </a:solidFill>
                <a:latin typeface="Zen Kaku Gothic New"/>
                <a:ea typeface="Zen Kaku Gothic New"/>
                <a:cs typeface="Zen Kaku Gothic New"/>
                <a:sym typeface="Zen Kaku Gothic New"/>
              </a:rPr>
              <a:t>・カフェやスーパーが校内にあり生活に便利</a:t>
            </a:r>
            <a:endParaRPr sz="1100">
              <a:solidFill>
                <a:schemeClr val="dk1"/>
              </a:solidFill>
              <a:latin typeface="Zen Kaku Gothic New"/>
              <a:ea typeface="Zen Kaku Gothic New"/>
              <a:cs typeface="Zen Kaku Gothic New"/>
              <a:sym typeface="Zen Kaku Gothic New"/>
            </a:endParaRPr>
          </a:p>
          <a:p>
            <a:pPr indent="0" lvl="0" marL="0" rtl="0" algn="l">
              <a:lnSpc>
                <a:spcPct val="150000"/>
              </a:lnSpc>
              <a:spcBef>
                <a:spcPts val="0"/>
              </a:spcBef>
              <a:spcAft>
                <a:spcPts val="0"/>
              </a:spcAft>
              <a:buNone/>
            </a:pPr>
            <a:r>
              <a:rPr lang="en" sz="1100">
                <a:solidFill>
                  <a:schemeClr val="dk1"/>
                </a:solidFill>
                <a:latin typeface="Zen Kaku Gothic New"/>
                <a:ea typeface="Zen Kaku Gothic New"/>
                <a:cs typeface="Zen Kaku Gothic New"/>
                <a:sym typeface="Zen Kaku Gothic New"/>
              </a:rPr>
              <a:t>・共有キッチンもあり料理もできる</a:t>
            </a:r>
            <a:endParaRPr sz="1100">
              <a:solidFill>
                <a:schemeClr val="dk1"/>
              </a:solidFill>
              <a:latin typeface="Zen Kaku Gothic New"/>
              <a:ea typeface="Zen Kaku Gothic New"/>
              <a:cs typeface="Zen Kaku Gothic New"/>
              <a:sym typeface="Zen Kaku Gothic New"/>
            </a:endParaRPr>
          </a:p>
          <a:p>
            <a:pPr indent="0" lvl="0" marL="0" rtl="0" algn="l">
              <a:lnSpc>
                <a:spcPct val="150000"/>
              </a:lnSpc>
              <a:spcBef>
                <a:spcPts val="0"/>
              </a:spcBef>
              <a:spcAft>
                <a:spcPts val="0"/>
              </a:spcAft>
              <a:buNone/>
            </a:pPr>
            <a:r>
              <a:rPr lang="en" sz="1100">
                <a:solidFill>
                  <a:schemeClr val="dk1"/>
                </a:solidFill>
                <a:latin typeface="Zen Kaku Gothic New"/>
                <a:ea typeface="Zen Kaku Gothic New"/>
                <a:cs typeface="Zen Kaku Gothic New"/>
                <a:sym typeface="Zen Kaku Gothic New"/>
              </a:rPr>
              <a:t>・ジムもありエクササイズも可能</a:t>
            </a:r>
            <a:endParaRPr sz="1000">
              <a:solidFill>
                <a:schemeClr val="dk1"/>
              </a:solidFill>
              <a:latin typeface="Zen Kaku Gothic New"/>
              <a:ea typeface="Zen Kaku Gothic New"/>
              <a:cs typeface="Zen Kaku Gothic New"/>
              <a:sym typeface="Zen Kaku Gothic New"/>
            </a:endParaRPr>
          </a:p>
        </p:txBody>
      </p:sp>
      <p:sp>
        <p:nvSpPr>
          <p:cNvPr id="338" name="Google Shape;338;p38"/>
          <p:cNvSpPr txBox="1"/>
          <p:nvPr/>
        </p:nvSpPr>
        <p:spPr>
          <a:xfrm>
            <a:off x="875225" y="490388"/>
            <a:ext cx="2911200" cy="3540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1100">
                <a:solidFill>
                  <a:schemeClr val="dk1"/>
                </a:solidFill>
                <a:latin typeface="Zen Kaku Gothic New"/>
                <a:ea typeface="Zen Kaku Gothic New"/>
                <a:cs typeface="Zen Kaku Gothic New"/>
                <a:sym typeface="Zen Kaku Gothic New"/>
              </a:rPr>
              <a:t>🔳 JIC メイン校舎の施設の特徴</a:t>
            </a:r>
            <a:endParaRPr sz="1100">
              <a:solidFill>
                <a:schemeClr val="dk1"/>
              </a:solidFill>
              <a:latin typeface="Zen Kaku Gothic New"/>
              <a:ea typeface="Zen Kaku Gothic New"/>
              <a:cs typeface="Zen Kaku Gothic New"/>
              <a:sym typeface="Zen Kaku Gothic New"/>
            </a:endParaRPr>
          </a:p>
        </p:txBody>
      </p:sp>
      <p:cxnSp>
        <p:nvCxnSpPr>
          <p:cNvPr id="339" name="Google Shape;339;p38"/>
          <p:cNvCxnSpPr/>
          <p:nvPr/>
        </p:nvCxnSpPr>
        <p:spPr>
          <a:xfrm>
            <a:off x="875225" y="895988"/>
            <a:ext cx="2643000" cy="23100"/>
          </a:xfrm>
          <a:prstGeom prst="straightConnector1">
            <a:avLst/>
          </a:prstGeom>
          <a:noFill/>
          <a:ln cap="flat" cmpd="sng" w="9525">
            <a:solidFill>
              <a:schemeClr val="dk2"/>
            </a:solidFill>
            <a:prstDash val="dot"/>
            <a:round/>
            <a:headEnd len="med" w="med" type="none"/>
            <a:tailEnd len="med" w="med" type="none"/>
          </a:ln>
        </p:spPr>
      </p:cxnSp>
      <p:pic>
        <p:nvPicPr>
          <p:cNvPr id="340" name="Google Shape;340;p38"/>
          <p:cNvPicPr preferRelativeResize="0"/>
          <p:nvPr/>
        </p:nvPicPr>
        <p:blipFill rotWithShape="1">
          <a:blip r:embed="rId3">
            <a:alphaModFix/>
          </a:blip>
          <a:srcRect b="23746" l="0" r="0" t="11637"/>
          <a:stretch/>
        </p:blipFill>
        <p:spPr>
          <a:xfrm>
            <a:off x="4254300" y="372085"/>
            <a:ext cx="4467850" cy="1924124"/>
          </a:xfrm>
          <a:prstGeom prst="rect">
            <a:avLst/>
          </a:prstGeom>
          <a:noFill/>
          <a:ln>
            <a:noFill/>
          </a:ln>
        </p:spPr>
      </p:pic>
      <p:pic>
        <p:nvPicPr>
          <p:cNvPr id="341" name="Google Shape;341;p38"/>
          <p:cNvPicPr preferRelativeResize="0"/>
          <p:nvPr/>
        </p:nvPicPr>
        <p:blipFill rotWithShape="1">
          <a:blip r:embed="rId4">
            <a:alphaModFix/>
          </a:blip>
          <a:srcRect b="38165" l="2580" r="-2579" t="1701"/>
          <a:stretch/>
        </p:blipFill>
        <p:spPr>
          <a:xfrm>
            <a:off x="483725" y="2518075"/>
            <a:ext cx="2999999" cy="2250006"/>
          </a:xfrm>
          <a:prstGeom prst="rect">
            <a:avLst/>
          </a:prstGeom>
          <a:noFill/>
          <a:ln>
            <a:noFill/>
          </a:ln>
        </p:spPr>
      </p:pic>
      <p:sp>
        <p:nvSpPr>
          <p:cNvPr id="342" name="Google Shape;342;p38"/>
          <p:cNvSpPr/>
          <p:nvPr/>
        </p:nvSpPr>
        <p:spPr>
          <a:xfrm>
            <a:off x="4254300" y="2058275"/>
            <a:ext cx="4467900" cy="237900"/>
          </a:xfrm>
          <a:prstGeom prst="rect">
            <a:avLst/>
          </a:prstGeom>
          <a:solidFill>
            <a:srgbClr val="000000">
              <a:alpha val="3188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43" name="Google Shape;343;p38"/>
          <p:cNvSpPr txBox="1"/>
          <p:nvPr>
            <p:ph type="title"/>
          </p:nvPr>
        </p:nvSpPr>
        <p:spPr>
          <a:xfrm>
            <a:off x="6728175" y="2005650"/>
            <a:ext cx="2442300" cy="290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891"/>
              <a:buNone/>
            </a:pPr>
            <a:r>
              <a:rPr b="1" lang="en" sz="808">
                <a:solidFill>
                  <a:schemeClr val="lt1"/>
                </a:solidFill>
              </a:rPr>
              <a:t>校内にあるカフェ（Seollem Cafe）</a:t>
            </a:r>
            <a:endParaRPr b="1" sz="808">
              <a:solidFill>
                <a:schemeClr val="lt1"/>
              </a:solidFill>
            </a:endParaRPr>
          </a:p>
        </p:txBody>
      </p:sp>
      <p:sp>
        <p:nvSpPr>
          <p:cNvPr id="344" name="Google Shape;344;p38"/>
          <p:cNvSpPr/>
          <p:nvPr/>
        </p:nvSpPr>
        <p:spPr>
          <a:xfrm>
            <a:off x="483725" y="4530175"/>
            <a:ext cx="2911200" cy="237900"/>
          </a:xfrm>
          <a:prstGeom prst="rect">
            <a:avLst/>
          </a:prstGeom>
          <a:solidFill>
            <a:srgbClr val="000000">
              <a:alpha val="3188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45" name="Google Shape;345;p38"/>
          <p:cNvSpPr txBox="1"/>
          <p:nvPr>
            <p:ph type="title"/>
          </p:nvPr>
        </p:nvSpPr>
        <p:spPr>
          <a:xfrm>
            <a:off x="1864625" y="4477675"/>
            <a:ext cx="1832400" cy="290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891"/>
              <a:buNone/>
            </a:pPr>
            <a:r>
              <a:rPr b="1" lang="en" sz="808">
                <a:solidFill>
                  <a:schemeClr val="lt1"/>
                </a:solidFill>
              </a:rPr>
              <a:t>カフェのメニューも豊富</a:t>
            </a:r>
            <a:endParaRPr b="1" sz="808">
              <a:solidFill>
                <a:schemeClr val="lt1"/>
              </a:solidFill>
            </a:endParaRPr>
          </a:p>
        </p:txBody>
      </p:sp>
      <p:pic>
        <p:nvPicPr>
          <p:cNvPr id="346" name="Google Shape;346;p38"/>
          <p:cNvPicPr preferRelativeResize="0"/>
          <p:nvPr/>
        </p:nvPicPr>
        <p:blipFill rotWithShape="1">
          <a:blip r:embed="rId5">
            <a:alphaModFix/>
          </a:blip>
          <a:srcRect b="0" l="0" r="0" t="0"/>
          <a:stretch/>
        </p:blipFill>
        <p:spPr>
          <a:xfrm>
            <a:off x="3588275" y="2534650"/>
            <a:ext cx="3326065" cy="2216849"/>
          </a:xfrm>
          <a:prstGeom prst="rect">
            <a:avLst/>
          </a:prstGeom>
          <a:noFill/>
          <a:ln>
            <a:noFill/>
          </a:ln>
        </p:spPr>
      </p:pic>
      <p:pic>
        <p:nvPicPr>
          <p:cNvPr id="347" name="Google Shape;347;p38"/>
          <p:cNvPicPr preferRelativeResize="0"/>
          <p:nvPr/>
        </p:nvPicPr>
        <p:blipFill rotWithShape="1">
          <a:blip r:embed="rId6">
            <a:alphaModFix/>
          </a:blip>
          <a:srcRect b="4628" l="0" r="0" t="4619"/>
          <a:stretch/>
        </p:blipFill>
        <p:spPr>
          <a:xfrm>
            <a:off x="7066750" y="2527275"/>
            <a:ext cx="1662636" cy="2216849"/>
          </a:xfrm>
          <a:prstGeom prst="rect">
            <a:avLst/>
          </a:prstGeom>
          <a:noFill/>
          <a:ln>
            <a:noFill/>
          </a:ln>
        </p:spPr>
      </p:pic>
      <p:sp>
        <p:nvSpPr>
          <p:cNvPr id="348" name="Google Shape;348;p38"/>
          <p:cNvSpPr/>
          <p:nvPr/>
        </p:nvSpPr>
        <p:spPr>
          <a:xfrm>
            <a:off x="3588275" y="4503925"/>
            <a:ext cx="3326100" cy="237900"/>
          </a:xfrm>
          <a:prstGeom prst="rect">
            <a:avLst/>
          </a:prstGeom>
          <a:solidFill>
            <a:srgbClr val="000000">
              <a:alpha val="3188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49" name="Google Shape;349;p38"/>
          <p:cNvSpPr txBox="1"/>
          <p:nvPr>
            <p:ph type="title"/>
          </p:nvPr>
        </p:nvSpPr>
        <p:spPr>
          <a:xfrm>
            <a:off x="5234550" y="4451425"/>
            <a:ext cx="1832400" cy="290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891"/>
              <a:buNone/>
            </a:pPr>
            <a:r>
              <a:rPr b="1" lang="en" sz="808">
                <a:solidFill>
                  <a:schemeClr val="lt1"/>
                </a:solidFill>
              </a:rPr>
              <a:t>校内にあるスーパー（Kマート）</a:t>
            </a:r>
            <a:endParaRPr b="1" sz="808">
              <a:solidFill>
                <a:schemeClr val="lt1"/>
              </a:solidFill>
            </a:endParaRPr>
          </a:p>
        </p:txBody>
      </p:sp>
      <p:sp>
        <p:nvSpPr>
          <p:cNvPr id="350" name="Google Shape;350;p38"/>
          <p:cNvSpPr/>
          <p:nvPr/>
        </p:nvSpPr>
        <p:spPr>
          <a:xfrm>
            <a:off x="7066750" y="4503925"/>
            <a:ext cx="1662600" cy="237900"/>
          </a:xfrm>
          <a:prstGeom prst="rect">
            <a:avLst/>
          </a:prstGeom>
          <a:solidFill>
            <a:srgbClr val="000000">
              <a:alpha val="3188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51" name="Google Shape;351;p38"/>
          <p:cNvSpPr txBox="1"/>
          <p:nvPr>
            <p:ph type="title"/>
          </p:nvPr>
        </p:nvSpPr>
        <p:spPr>
          <a:xfrm>
            <a:off x="7018925" y="4451425"/>
            <a:ext cx="1832400" cy="290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800">
                <a:solidFill>
                  <a:schemeClr val="lt1"/>
                </a:solidFill>
              </a:rPr>
              <a:t>ジム</a:t>
            </a:r>
            <a:endParaRPr b="1" sz="800">
              <a:solidFill>
                <a:schemeClr val="lt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39"/>
          <p:cNvSpPr txBox="1"/>
          <p:nvPr>
            <p:ph type="title"/>
          </p:nvPr>
        </p:nvSpPr>
        <p:spPr>
          <a:xfrm>
            <a:off x="1249025" y="597425"/>
            <a:ext cx="78882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b="1" lang="en" sz="2220"/>
              <a:t>メイン校舎のまとめ</a:t>
            </a:r>
            <a:endParaRPr b="1" sz="2220"/>
          </a:p>
        </p:txBody>
      </p:sp>
      <p:sp>
        <p:nvSpPr>
          <p:cNvPr id="357" name="Google Shape;357;p39"/>
          <p:cNvSpPr txBox="1"/>
          <p:nvPr>
            <p:ph idx="1" type="body"/>
          </p:nvPr>
        </p:nvSpPr>
        <p:spPr>
          <a:xfrm>
            <a:off x="944100" y="1487025"/>
            <a:ext cx="7635000" cy="2009100"/>
          </a:xfrm>
          <a:prstGeom prst="rect">
            <a:avLst/>
          </a:prstGeom>
        </p:spPr>
        <p:txBody>
          <a:bodyPr anchorCtr="0" anchor="t" bIns="91425" lIns="91425" spcFirstLastPara="1" rIns="91425" wrap="square" tIns="91425">
            <a:normAutofit/>
          </a:bodyPr>
          <a:lstStyle/>
          <a:p>
            <a:pPr indent="-355600" lvl="0" marL="457200" rtl="0" algn="l">
              <a:lnSpc>
                <a:spcPct val="150000"/>
              </a:lnSpc>
              <a:spcBef>
                <a:spcPts val="0"/>
              </a:spcBef>
              <a:spcAft>
                <a:spcPts val="0"/>
              </a:spcAft>
              <a:buSzPts val="2000"/>
              <a:buChar char="●"/>
            </a:pPr>
            <a:r>
              <a:rPr lang="en" sz="2000"/>
              <a:t>初心者向けのスパルタ入門コースがある</a:t>
            </a:r>
            <a:endParaRPr sz="2000"/>
          </a:p>
          <a:p>
            <a:pPr indent="-355600" lvl="0" marL="457200" rtl="0" algn="l">
              <a:lnSpc>
                <a:spcPct val="150000"/>
              </a:lnSpc>
              <a:spcBef>
                <a:spcPts val="0"/>
              </a:spcBef>
              <a:spcAft>
                <a:spcPts val="0"/>
              </a:spcAft>
              <a:buSzPts val="2000"/>
              <a:buChar char="●"/>
            </a:pPr>
            <a:r>
              <a:rPr lang="en" sz="2000"/>
              <a:t>1:1が多く土曜まで模擬を受けるスパルタIELTSも人気</a:t>
            </a:r>
            <a:endParaRPr sz="2000"/>
          </a:p>
          <a:p>
            <a:pPr indent="-355600" lvl="0" marL="457200" rtl="0" algn="l">
              <a:lnSpc>
                <a:spcPct val="150000"/>
              </a:lnSpc>
              <a:spcBef>
                <a:spcPts val="0"/>
              </a:spcBef>
              <a:spcAft>
                <a:spcPts val="0"/>
              </a:spcAft>
              <a:buSzPts val="2000"/>
              <a:buChar char="●"/>
            </a:pPr>
            <a:r>
              <a:rPr lang="en" sz="2000"/>
              <a:t>学校内にカフェやスーパーもあり便利</a:t>
            </a:r>
            <a:endParaRPr sz="2000"/>
          </a:p>
          <a:p>
            <a:pPr indent="-355600" lvl="0" marL="457200" rtl="0" algn="l">
              <a:lnSpc>
                <a:spcPct val="150000"/>
              </a:lnSpc>
              <a:spcBef>
                <a:spcPts val="0"/>
              </a:spcBef>
              <a:spcAft>
                <a:spcPts val="0"/>
              </a:spcAft>
              <a:buSzPts val="2000"/>
              <a:buChar char="●"/>
            </a:pPr>
            <a:r>
              <a:rPr lang="en" sz="2000"/>
              <a:t>20代の学生が多く集まる若い世代が多い校舎</a:t>
            </a:r>
            <a:endParaRPr sz="2000"/>
          </a:p>
        </p:txBody>
      </p:sp>
      <p:sp>
        <p:nvSpPr>
          <p:cNvPr id="358" name="Google Shape;358;p39"/>
          <p:cNvSpPr/>
          <p:nvPr/>
        </p:nvSpPr>
        <p:spPr>
          <a:xfrm>
            <a:off x="865650" y="597625"/>
            <a:ext cx="238200" cy="580500"/>
          </a:xfrm>
          <a:prstGeom prst="rect">
            <a:avLst/>
          </a:prstGeom>
          <a:solidFill>
            <a:srgbClr val="A61C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59" name="Google Shape;359;p39"/>
          <p:cNvSpPr/>
          <p:nvPr/>
        </p:nvSpPr>
        <p:spPr>
          <a:xfrm>
            <a:off x="1115250" y="3805025"/>
            <a:ext cx="7292700" cy="1045500"/>
          </a:xfrm>
          <a:prstGeom prst="rect">
            <a:avLst/>
          </a:prstGeom>
          <a:solidFill>
            <a:srgbClr val="F3F3F3"/>
          </a:solidFill>
          <a:ln cap="flat" cmpd="sng" w="952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700"/>
              <a:t>スパルタ環境で学びたい20代におすすめの校舎！</a:t>
            </a:r>
            <a:endParaRPr sz="17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grpSp>
        <p:nvGrpSpPr>
          <p:cNvPr id="364" name="Google Shape;364;p40"/>
          <p:cNvGrpSpPr/>
          <p:nvPr/>
        </p:nvGrpSpPr>
        <p:grpSpPr>
          <a:xfrm>
            <a:off x="340322" y="308099"/>
            <a:ext cx="4577665" cy="4527316"/>
            <a:chOff x="832100" y="1338050"/>
            <a:chExt cx="5804800" cy="6177263"/>
          </a:xfrm>
        </p:grpSpPr>
        <p:sp>
          <p:nvSpPr>
            <p:cNvPr id="365" name="Google Shape;365;p40"/>
            <p:cNvSpPr/>
            <p:nvPr/>
          </p:nvSpPr>
          <p:spPr>
            <a:xfrm>
              <a:off x="4871850" y="1338050"/>
              <a:ext cx="1485300" cy="6090300"/>
            </a:xfrm>
            <a:prstGeom prst="rect">
              <a:avLst/>
            </a:pr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66" name="Google Shape;366;p40"/>
            <p:cNvSpPr/>
            <p:nvPr/>
          </p:nvSpPr>
          <p:spPr>
            <a:xfrm>
              <a:off x="3304475" y="1338050"/>
              <a:ext cx="1485300" cy="6090300"/>
            </a:xfrm>
            <a:prstGeom prst="rect">
              <a:avLst/>
            </a:prstGeom>
            <a:solidFill>
              <a:srgbClr val="C9DAF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67" name="Google Shape;367;p40"/>
            <p:cNvSpPr/>
            <p:nvPr/>
          </p:nvSpPr>
          <p:spPr>
            <a:xfrm>
              <a:off x="1971700" y="1338050"/>
              <a:ext cx="1250700" cy="6090300"/>
            </a:xfrm>
            <a:prstGeom prst="rect">
              <a:avLst/>
            </a:prstGeom>
            <a:solidFill>
              <a:srgbClr val="EAD1D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368" name="Google Shape;368;p40"/>
            <p:cNvCxnSpPr/>
            <p:nvPr/>
          </p:nvCxnSpPr>
          <p:spPr>
            <a:xfrm>
              <a:off x="2469825" y="1968838"/>
              <a:ext cx="0" cy="4746000"/>
            </a:xfrm>
            <a:prstGeom prst="straightConnector1">
              <a:avLst/>
            </a:prstGeom>
            <a:noFill/>
            <a:ln cap="flat" cmpd="sng" w="19050">
              <a:solidFill>
                <a:srgbClr val="595959"/>
              </a:solidFill>
              <a:prstDash val="dot"/>
              <a:round/>
              <a:headEnd len="med" w="med" type="none"/>
              <a:tailEnd len="med" w="med" type="none"/>
            </a:ln>
          </p:spPr>
        </p:cxnSp>
        <p:cxnSp>
          <p:nvCxnSpPr>
            <p:cNvPr id="369" name="Google Shape;369;p40"/>
            <p:cNvCxnSpPr/>
            <p:nvPr/>
          </p:nvCxnSpPr>
          <p:spPr>
            <a:xfrm>
              <a:off x="3196525" y="1928550"/>
              <a:ext cx="0" cy="4746000"/>
            </a:xfrm>
            <a:prstGeom prst="straightConnector1">
              <a:avLst/>
            </a:prstGeom>
            <a:noFill/>
            <a:ln cap="flat" cmpd="sng" w="19050">
              <a:solidFill>
                <a:srgbClr val="595959"/>
              </a:solidFill>
              <a:prstDash val="dot"/>
              <a:round/>
              <a:headEnd len="med" w="med" type="none"/>
              <a:tailEnd len="med" w="med" type="none"/>
            </a:ln>
          </p:spPr>
        </p:cxnSp>
        <p:cxnSp>
          <p:nvCxnSpPr>
            <p:cNvPr id="370" name="Google Shape;370;p40"/>
            <p:cNvCxnSpPr/>
            <p:nvPr/>
          </p:nvCxnSpPr>
          <p:spPr>
            <a:xfrm>
              <a:off x="3973550" y="1928550"/>
              <a:ext cx="0" cy="4746000"/>
            </a:xfrm>
            <a:prstGeom prst="straightConnector1">
              <a:avLst/>
            </a:prstGeom>
            <a:noFill/>
            <a:ln cap="flat" cmpd="sng" w="19050">
              <a:solidFill>
                <a:srgbClr val="595959"/>
              </a:solidFill>
              <a:prstDash val="dot"/>
              <a:round/>
              <a:headEnd len="med" w="med" type="none"/>
              <a:tailEnd len="med" w="med" type="none"/>
            </a:ln>
          </p:spPr>
        </p:cxnSp>
        <p:cxnSp>
          <p:nvCxnSpPr>
            <p:cNvPr id="371" name="Google Shape;371;p40"/>
            <p:cNvCxnSpPr/>
            <p:nvPr/>
          </p:nvCxnSpPr>
          <p:spPr>
            <a:xfrm>
              <a:off x="4637250" y="1928550"/>
              <a:ext cx="0" cy="4746000"/>
            </a:xfrm>
            <a:prstGeom prst="straightConnector1">
              <a:avLst/>
            </a:prstGeom>
            <a:noFill/>
            <a:ln cap="flat" cmpd="sng" w="19050">
              <a:solidFill>
                <a:srgbClr val="595959"/>
              </a:solidFill>
              <a:prstDash val="dot"/>
              <a:round/>
              <a:headEnd len="med" w="med" type="none"/>
              <a:tailEnd len="med" w="med" type="none"/>
            </a:ln>
          </p:spPr>
        </p:cxnSp>
        <p:cxnSp>
          <p:nvCxnSpPr>
            <p:cNvPr id="372" name="Google Shape;372;p40"/>
            <p:cNvCxnSpPr/>
            <p:nvPr/>
          </p:nvCxnSpPr>
          <p:spPr>
            <a:xfrm>
              <a:off x="5374725" y="1928550"/>
              <a:ext cx="0" cy="4746000"/>
            </a:xfrm>
            <a:prstGeom prst="straightConnector1">
              <a:avLst/>
            </a:prstGeom>
            <a:noFill/>
            <a:ln cap="flat" cmpd="sng" w="19050">
              <a:solidFill>
                <a:srgbClr val="595959"/>
              </a:solidFill>
              <a:prstDash val="dot"/>
              <a:round/>
              <a:headEnd len="med" w="med" type="none"/>
              <a:tailEnd len="med" w="med" type="none"/>
            </a:ln>
          </p:spPr>
        </p:cxnSp>
        <p:cxnSp>
          <p:nvCxnSpPr>
            <p:cNvPr id="373" name="Google Shape;373;p40"/>
            <p:cNvCxnSpPr/>
            <p:nvPr/>
          </p:nvCxnSpPr>
          <p:spPr>
            <a:xfrm>
              <a:off x="6077475" y="1928550"/>
              <a:ext cx="0" cy="4746000"/>
            </a:xfrm>
            <a:prstGeom prst="straightConnector1">
              <a:avLst/>
            </a:prstGeom>
            <a:noFill/>
            <a:ln cap="flat" cmpd="sng" w="19050">
              <a:solidFill>
                <a:srgbClr val="595959"/>
              </a:solidFill>
              <a:prstDash val="dot"/>
              <a:round/>
              <a:headEnd len="med" w="med" type="none"/>
              <a:tailEnd len="med" w="med" type="none"/>
            </a:ln>
          </p:spPr>
        </p:cxnSp>
        <p:sp>
          <p:nvSpPr>
            <p:cNvPr id="374" name="Google Shape;374;p40"/>
            <p:cNvSpPr txBox="1"/>
            <p:nvPr/>
          </p:nvSpPr>
          <p:spPr>
            <a:xfrm>
              <a:off x="2058175" y="1434425"/>
              <a:ext cx="802200" cy="56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a:solidFill>
                    <a:srgbClr val="000000"/>
                  </a:solidFill>
                </a:rPr>
                <a:t>A1</a:t>
              </a:r>
              <a:endParaRPr b="1" sz="1500">
                <a:solidFill>
                  <a:srgbClr val="000000"/>
                </a:solidFill>
              </a:endParaRPr>
            </a:p>
          </p:txBody>
        </p:sp>
        <p:sp>
          <p:nvSpPr>
            <p:cNvPr id="375" name="Google Shape;375;p40"/>
            <p:cNvSpPr txBox="1"/>
            <p:nvPr/>
          </p:nvSpPr>
          <p:spPr>
            <a:xfrm>
              <a:off x="2795425" y="1434425"/>
              <a:ext cx="802200" cy="56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a:solidFill>
                    <a:srgbClr val="000000"/>
                  </a:solidFill>
                </a:rPr>
                <a:t>A2</a:t>
              </a:r>
              <a:endParaRPr b="1" sz="1500">
                <a:solidFill>
                  <a:srgbClr val="000000"/>
                </a:solidFill>
              </a:endParaRPr>
            </a:p>
          </p:txBody>
        </p:sp>
        <p:sp>
          <p:nvSpPr>
            <p:cNvPr id="376" name="Google Shape;376;p40"/>
            <p:cNvSpPr txBox="1"/>
            <p:nvPr/>
          </p:nvSpPr>
          <p:spPr>
            <a:xfrm>
              <a:off x="3572450" y="1434425"/>
              <a:ext cx="802200" cy="56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a:solidFill>
                    <a:srgbClr val="000000"/>
                  </a:solidFill>
                </a:rPr>
                <a:t>B1</a:t>
              </a:r>
              <a:endParaRPr b="1" sz="1500">
                <a:solidFill>
                  <a:srgbClr val="000000"/>
                </a:solidFill>
              </a:endParaRPr>
            </a:p>
          </p:txBody>
        </p:sp>
        <p:sp>
          <p:nvSpPr>
            <p:cNvPr id="377" name="Google Shape;377;p40"/>
            <p:cNvSpPr txBox="1"/>
            <p:nvPr/>
          </p:nvSpPr>
          <p:spPr>
            <a:xfrm>
              <a:off x="4238350" y="1434425"/>
              <a:ext cx="802200" cy="56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a:solidFill>
                    <a:srgbClr val="000000"/>
                  </a:solidFill>
                </a:rPr>
                <a:t>B2</a:t>
              </a:r>
              <a:endParaRPr b="1" sz="1500">
                <a:solidFill>
                  <a:srgbClr val="000000"/>
                </a:solidFill>
              </a:endParaRPr>
            </a:p>
          </p:txBody>
        </p:sp>
        <p:grpSp>
          <p:nvGrpSpPr>
            <p:cNvPr id="378" name="Google Shape;378;p40"/>
            <p:cNvGrpSpPr/>
            <p:nvPr/>
          </p:nvGrpSpPr>
          <p:grpSpPr>
            <a:xfrm>
              <a:off x="2351600" y="4108525"/>
              <a:ext cx="2762775" cy="2402975"/>
              <a:chOff x="1361000" y="2889325"/>
              <a:chExt cx="2762775" cy="2402975"/>
            </a:xfrm>
          </p:grpSpPr>
          <p:sp>
            <p:nvSpPr>
              <p:cNvPr id="379" name="Google Shape;379;p40"/>
              <p:cNvSpPr/>
              <p:nvPr/>
            </p:nvSpPr>
            <p:spPr>
              <a:xfrm>
                <a:off x="1361000" y="3461700"/>
                <a:ext cx="1637700" cy="461700"/>
              </a:xfrm>
              <a:prstGeom prst="rect">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t>ESL Starter</a:t>
                </a:r>
                <a:endParaRPr b="1" sz="1200"/>
              </a:p>
              <a:p>
                <a:pPr indent="0" lvl="0" marL="0" rtl="0" algn="ctr">
                  <a:spcBef>
                    <a:spcPts val="0"/>
                  </a:spcBef>
                  <a:spcAft>
                    <a:spcPts val="0"/>
                  </a:spcAft>
                  <a:buNone/>
                </a:pPr>
                <a:r>
                  <a:rPr b="1" lang="en" sz="700"/>
                  <a:t>（セミスパルタ）</a:t>
                </a:r>
                <a:endParaRPr b="1" sz="700"/>
              </a:p>
            </p:txBody>
          </p:sp>
          <p:sp>
            <p:nvSpPr>
              <p:cNvPr id="380" name="Google Shape;380;p40"/>
              <p:cNvSpPr/>
              <p:nvPr/>
            </p:nvSpPr>
            <p:spPr>
              <a:xfrm>
                <a:off x="2313875" y="2889325"/>
                <a:ext cx="1809900" cy="461700"/>
              </a:xfrm>
              <a:prstGeom prst="rect">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t>スピーキングマスター</a:t>
                </a:r>
                <a:endParaRPr b="1" sz="900"/>
              </a:p>
              <a:p>
                <a:pPr indent="0" lvl="0" marL="0" rtl="0" algn="ctr">
                  <a:spcBef>
                    <a:spcPts val="0"/>
                  </a:spcBef>
                  <a:spcAft>
                    <a:spcPts val="0"/>
                  </a:spcAft>
                  <a:buNone/>
                </a:pPr>
                <a:r>
                  <a:rPr b="1" lang="en" sz="600"/>
                  <a:t>（論理的スピーキング強化）</a:t>
                </a:r>
                <a:endParaRPr b="1" sz="600"/>
              </a:p>
            </p:txBody>
          </p:sp>
          <p:sp>
            <p:nvSpPr>
              <p:cNvPr id="381" name="Google Shape;381;p40"/>
              <p:cNvSpPr/>
              <p:nvPr/>
            </p:nvSpPr>
            <p:spPr>
              <a:xfrm>
                <a:off x="2669675" y="4273288"/>
                <a:ext cx="1250700" cy="461700"/>
              </a:xfrm>
              <a:prstGeom prst="rect">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t>ワーホリ対策</a:t>
                </a:r>
                <a:endParaRPr b="1" sz="1100"/>
              </a:p>
            </p:txBody>
          </p:sp>
          <p:sp>
            <p:nvSpPr>
              <p:cNvPr id="382" name="Google Shape;382;p40"/>
              <p:cNvSpPr/>
              <p:nvPr/>
            </p:nvSpPr>
            <p:spPr>
              <a:xfrm>
                <a:off x="1943176" y="4830600"/>
                <a:ext cx="1977000" cy="461700"/>
              </a:xfrm>
              <a:prstGeom prst="rect">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t>TEP ESL</a:t>
                </a:r>
                <a:endParaRPr b="1" sz="1200"/>
              </a:p>
              <a:p>
                <a:pPr indent="0" lvl="0" marL="0" rtl="0" algn="ctr">
                  <a:spcBef>
                    <a:spcPts val="0"/>
                  </a:spcBef>
                  <a:spcAft>
                    <a:spcPts val="0"/>
                  </a:spcAft>
                  <a:buNone/>
                </a:pPr>
                <a:r>
                  <a:rPr b="1" lang="en" sz="1200"/>
                  <a:t>（</a:t>
                </a:r>
                <a:r>
                  <a:rPr b="1" lang="en" sz="800"/>
                  <a:t>好きなテーマを学ぶ）</a:t>
                </a:r>
                <a:endParaRPr b="1" sz="800"/>
              </a:p>
            </p:txBody>
          </p:sp>
          <p:sp>
            <p:nvSpPr>
              <p:cNvPr id="383" name="Google Shape;383;p40"/>
              <p:cNvSpPr/>
              <p:nvPr/>
            </p:nvSpPr>
            <p:spPr>
              <a:xfrm rot="-2564032">
                <a:off x="2032577" y="3074791"/>
                <a:ext cx="396997" cy="292966"/>
              </a:xfrm>
              <a:prstGeom prst="rightArrow">
                <a:avLst>
                  <a:gd fmla="val 50000" name="adj1"/>
                  <a:gd fmla="val 50000" name="adj2"/>
                </a:avLst>
              </a:prstGeom>
              <a:solidFill>
                <a:srgbClr val="CC0000"/>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500"/>
              </a:p>
            </p:txBody>
          </p:sp>
          <p:sp>
            <p:nvSpPr>
              <p:cNvPr id="384" name="Google Shape;384;p40"/>
              <p:cNvSpPr/>
              <p:nvPr/>
            </p:nvSpPr>
            <p:spPr>
              <a:xfrm rot="2579234">
                <a:off x="2692357" y="3922939"/>
                <a:ext cx="398630" cy="293139"/>
              </a:xfrm>
              <a:prstGeom prst="rightArrow">
                <a:avLst>
                  <a:gd fmla="val 50000" name="adj1"/>
                  <a:gd fmla="val 50000" name="adj2"/>
                </a:avLst>
              </a:prstGeom>
              <a:solidFill>
                <a:srgbClr val="CC0000"/>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500"/>
              </a:p>
            </p:txBody>
          </p:sp>
          <p:sp>
            <p:nvSpPr>
              <p:cNvPr id="385" name="Google Shape;385;p40"/>
              <p:cNvSpPr/>
              <p:nvPr/>
            </p:nvSpPr>
            <p:spPr>
              <a:xfrm rot="4958677">
                <a:off x="1937868" y="4230443"/>
                <a:ext cx="731116" cy="293109"/>
              </a:xfrm>
              <a:prstGeom prst="rightArrow">
                <a:avLst>
                  <a:gd fmla="val 50000" name="adj1"/>
                  <a:gd fmla="val 50000" name="adj2"/>
                </a:avLst>
              </a:prstGeom>
              <a:solidFill>
                <a:srgbClr val="CC0000"/>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500"/>
              </a:p>
            </p:txBody>
          </p:sp>
        </p:grpSp>
        <p:sp>
          <p:nvSpPr>
            <p:cNvPr id="386" name="Google Shape;386;p40"/>
            <p:cNvSpPr txBox="1"/>
            <p:nvPr/>
          </p:nvSpPr>
          <p:spPr>
            <a:xfrm>
              <a:off x="4904250" y="1434425"/>
              <a:ext cx="802200" cy="56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a:solidFill>
                    <a:srgbClr val="000000"/>
                  </a:solidFill>
                </a:rPr>
                <a:t>C1</a:t>
              </a:r>
              <a:endParaRPr b="1" sz="1500">
                <a:solidFill>
                  <a:srgbClr val="000000"/>
                </a:solidFill>
              </a:endParaRPr>
            </a:p>
          </p:txBody>
        </p:sp>
        <p:sp>
          <p:nvSpPr>
            <p:cNvPr id="387" name="Google Shape;387;p40"/>
            <p:cNvSpPr txBox="1"/>
            <p:nvPr/>
          </p:nvSpPr>
          <p:spPr>
            <a:xfrm>
              <a:off x="5722550" y="1434425"/>
              <a:ext cx="802200" cy="56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a:solidFill>
                    <a:srgbClr val="000000"/>
                  </a:solidFill>
                </a:rPr>
                <a:t>C2</a:t>
              </a:r>
              <a:endParaRPr b="1" sz="1500">
                <a:solidFill>
                  <a:srgbClr val="000000"/>
                </a:solidFill>
              </a:endParaRPr>
            </a:p>
          </p:txBody>
        </p:sp>
        <p:grpSp>
          <p:nvGrpSpPr>
            <p:cNvPr id="388" name="Google Shape;388;p40"/>
            <p:cNvGrpSpPr/>
            <p:nvPr/>
          </p:nvGrpSpPr>
          <p:grpSpPr>
            <a:xfrm>
              <a:off x="2351600" y="2067475"/>
              <a:ext cx="3023225" cy="1545600"/>
              <a:chOff x="1361000" y="1153075"/>
              <a:chExt cx="3023225" cy="1545600"/>
            </a:xfrm>
          </p:grpSpPr>
          <p:sp>
            <p:nvSpPr>
              <p:cNvPr id="389" name="Google Shape;389;p40"/>
              <p:cNvSpPr/>
              <p:nvPr/>
            </p:nvSpPr>
            <p:spPr>
              <a:xfrm>
                <a:off x="1361000" y="1664725"/>
                <a:ext cx="1637700" cy="461700"/>
              </a:xfrm>
              <a:prstGeom prst="rect">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t>IB ESL</a:t>
                </a:r>
                <a:r>
                  <a:rPr b="1" lang="en" sz="700"/>
                  <a:t>（スパルタ）</a:t>
                </a:r>
                <a:endParaRPr b="1" sz="1200"/>
              </a:p>
            </p:txBody>
          </p:sp>
          <p:sp>
            <p:nvSpPr>
              <p:cNvPr id="390" name="Google Shape;390;p40"/>
              <p:cNvSpPr/>
              <p:nvPr/>
            </p:nvSpPr>
            <p:spPr>
              <a:xfrm>
                <a:off x="2282125" y="2236975"/>
                <a:ext cx="1767900" cy="461700"/>
              </a:xfrm>
              <a:prstGeom prst="rect">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t>PS ESL</a:t>
                </a:r>
                <a:endParaRPr b="1" sz="1100"/>
              </a:p>
              <a:p>
                <a:pPr indent="0" lvl="0" marL="0" rtl="0" algn="ctr">
                  <a:spcBef>
                    <a:spcPts val="0"/>
                  </a:spcBef>
                  <a:spcAft>
                    <a:spcPts val="0"/>
                  </a:spcAft>
                  <a:buClr>
                    <a:srgbClr val="000000"/>
                  </a:buClr>
                  <a:buSzPts val="1100"/>
                  <a:buFont typeface="Arial"/>
                  <a:buNone/>
                </a:pPr>
                <a:r>
                  <a:rPr b="1" lang="en" sz="600">
                    <a:solidFill>
                      <a:srgbClr val="000000"/>
                    </a:solidFill>
                  </a:rPr>
                  <a:t>（論理的スピーキング強化）</a:t>
                </a:r>
                <a:endParaRPr b="1" sz="1200"/>
              </a:p>
            </p:txBody>
          </p:sp>
          <p:sp>
            <p:nvSpPr>
              <p:cNvPr id="391" name="Google Shape;391;p40"/>
              <p:cNvSpPr/>
              <p:nvPr/>
            </p:nvSpPr>
            <p:spPr>
              <a:xfrm rot="2998827">
                <a:off x="2060996" y="2191928"/>
                <a:ext cx="442268" cy="293195"/>
              </a:xfrm>
              <a:prstGeom prst="rightArrow">
                <a:avLst>
                  <a:gd fmla="val 50000" name="adj1"/>
                  <a:gd fmla="val 50000" name="adj2"/>
                </a:avLst>
              </a:prstGeom>
              <a:solidFill>
                <a:srgbClr val="CC0000"/>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92" name="Google Shape;392;p40"/>
              <p:cNvSpPr/>
              <p:nvPr/>
            </p:nvSpPr>
            <p:spPr>
              <a:xfrm>
                <a:off x="2282125" y="1153075"/>
                <a:ext cx="2102100" cy="401100"/>
              </a:xfrm>
              <a:prstGeom prst="rect">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t>スパルタIELTS</a:t>
                </a:r>
                <a:endParaRPr b="1" sz="1100"/>
              </a:p>
            </p:txBody>
          </p:sp>
          <p:sp>
            <p:nvSpPr>
              <p:cNvPr id="393" name="Google Shape;393;p40"/>
              <p:cNvSpPr/>
              <p:nvPr/>
            </p:nvSpPr>
            <p:spPr>
              <a:xfrm rot="-3066930">
                <a:off x="1958816" y="1381686"/>
                <a:ext cx="442053" cy="293155"/>
              </a:xfrm>
              <a:prstGeom prst="rightArrow">
                <a:avLst>
                  <a:gd fmla="val 50000" name="adj1"/>
                  <a:gd fmla="val 50000" name="adj2"/>
                </a:avLst>
              </a:prstGeom>
              <a:solidFill>
                <a:srgbClr val="CC0000"/>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394" name="Google Shape;394;p40"/>
            <p:cNvSpPr txBox="1"/>
            <p:nvPr/>
          </p:nvSpPr>
          <p:spPr>
            <a:xfrm>
              <a:off x="1778200" y="6787538"/>
              <a:ext cx="1637700" cy="672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rgbClr val="434343"/>
                  </a:solidFill>
                </a:rPr>
                <a:t>初心者</a:t>
              </a:r>
              <a:endParaRPr b="1" sz="1000">
                <a:solidFill>
                  <a:srgbClr val="434343"/>
                </a:solidFill>
              </a:endParaRPr>
            </a:p>
            <a:p>
              <a:pPr indent="0" lvl="0" marL="0" rtl="0" algn="ctr">
                <a:spcBef>
                  <a:spcPts val="0"/>
                </a:spcBef>
                <a:spcAft>
                  <a:spcPts val="0"/>
                </a:spcAft>
                <a:buNone/>
              </a:pPr>
              <a:r>
                <a:rPr b="1" lang="en" sz="1000">
                  <a:solidFill>
                    <a:srgbClr val="434343"/>
                  </a:solidFill>
                </a:rPr>
                <a:t>入門コース</a:t>
              </a:r>
              <a:endParaRPr b="1" sz="1000">
                <a:solidFill>
                  <a:srgbClr val="434343"/>
                </a:solidFill>
              </a:endParaRPr>
            </a:p>
          </p:txBody>
        </p:sp>
        <p:cxnSp>
          <p:nvCxnSpPr>
            <p:cNvPr id="395" name="Google Shape;395;p40"/>
            <p:cNvCxnSpPr/>
            <p:nvPr/>
          </p:nvCxnSpPr>
          <p:spPr>
            <a:xfrm>
              <a:off x="1374600" y="3898600"/>
              <a:ext cx="5262300" cy="2400"/>
            </a:xfrm>
            <a:prstGeom prst="straightConnector1">
              <a:avLst/>
            </a:prstGeom>
            <a:noFill/>
            <a:ln cap="flat" cmpd="sng" w="28575">
              <a:solidFill>
                <a:srgbClr val="595959"/>
              </a:solidFill>
              <a:prstDash val="solid"/>
              <a:round/>
              <a:headEnd len="med" w="med" type="none"/>
              <a:tailEnd len="med" w="med" type="none"/>
            </a:ln>
          </p:spPr>
        </p:cxnSp>
        <p:sp>
          <p:nvSpPr>
            <p:cNvPr id="396" name="Google Shape;396;p40"/>
            <p:cNvSpPr/>
            <p:nvPr/>
          </p:nvSpPr>
          <p:spPr>
            <a:xfrm>
              <a:off x="832150" y="1338050"/>
              <a:ext cx="1139700" cy="2403000"/>
            </a:xfrm>
            <a:prstGeom prst="rect">
              <a:avLst/>
            </a:prstGeom>
            <a:solidFill>
              <a:srgbClr val="990000"/>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JIC</a:t>
              </a:r>
              <a:endParaRPr b="1" sz="1100">
                <a:solidFill>
                  <a:srgbClr val="FFFFFF"/>
                </a:solidFill>
              </a:endParaRPr>
            </a:p>
            <a:p>
              <a:pPr indent="0" lvl="0" marL="0" rtl="0" algn="ctr">
                <a:spcBef>
                  <a:spcPts val="0"/>
                </a:spcBef>
                <a:spcAft>
                  <a:spcPts val="0"/>
                </a:spcAft>
                <a:buNone/>
              </a:pPr>
              <a:r>
                <a:rPr b="1" lang="en" sz="1100">
                  <a:solidFill>
                    <a:srgbClr val="FFFFFF"/>
                  </a:solidFill>
                </a:rPr>
                <a:t>メイン</a:t>
              </a:r>
              <a:endParaRPr b="1" sz="1100">
                <a:solidFill>
                  <a:srgbClr val="FFFFFF"/>
                </a:solidFill>
              </a:endParaRPr>
            </a:p>
            <a:p>
              <a:pPr indent="0" lvl="0" marL="0" rtl="0" algn="ctr">
                <a:spcBef>
                  <a:spcPts val="0"/>
                </a:spcBef>
                <a:spcAft>
                  <a:spcPts val="0"/>
                </a:spcAft>
                <a:buNone/>
              </a:pPr>
              <a:r>
                <a:t/>
              </a:r>
              <a:endParaRPr b="1" sz="1100">
                <a:solidFill>
                  <a:srgbClr val="FFFFFF"/>
                </a:solidFill>
              </a:endParaRPr>
            </a:p>
            <a:p>
              <a:pPr indent="0" lvl="0" marL="0" rtl="0" algn="ctr">
                <a:spcBef>
                  <a:spcPts val="0"/>
                </a:spcBef>
                <a:spcAft>
                  <a:spcPts val="0"/>
                </a:spcAft>
                <a:buNone/>
              </a:pPr>
              <a:r>
                <a:rPr b="1" lang="en" sz="800">
                  <a:solidFill>
                    <a:srgbClr val="FFFFFF"/>
                  </a:solidFill>
                </a:rPr>
                <a:t>スパルタ環境</a:t>
              </a:r>
              <a:endParaRPr b="1" sz="800">
                <a:solidFill>
                  <a:srgbClr val="FFFFFF"/>
                </a:solidFill>
              </a:endParaRPr>
            </a:p>
          </p:txBody>
        </p:sp>
        <p:sp>
          <p:nvSpPr>
            <p:cNvPr id="397" name="Google Shape;397;p40"/>
            <p:cNvSpPr/>
            <p:nvPr/>
          </p:nvSpPr>
          <p:spPr>
            <a:xfrm>
              <a:off x="832100" y="4069875"/>
              <a:ext cx="1139700" cy="2441700"/>
            </a:xfrm>
            <a:prstGeom prst="rect">
              <a:avLst/>
            </a:prstGeom>
            <a:solidFill>
              <a:srgbClr val="434343"/>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JIC</a:t>
              </a:r>
              <a:endParaRPr b="1" sz="1100">
                <a:solidFill>
                  <a:srgbClr val="FFFFFF"/>
                </a:solidFill>
              </a:endParaRPr>
            </a:p>
            <a:p>
              <a:pPr indent="0" lvl="0" marL="0" rtl="0" algn="ctr">
                <a:spcBef>
                  <a:spcPts val="0"/>
                </a:spcBef>
                <a:spcAft>
                  <a:spcPts val="0"/>
                </a:spcAft>
                <a:buNone/>
              </a:pPr>
              <a:r>
                <a:rPr b="1" lang="en" sz="1100">
                  <a:solidFill>
                    <a:srgbClr val="FFFFFF"/>
                  </a:solidFill>
                </a:rPr>
                <a:t>プレミアム</a:t>
              </a:r>
              <a:endParaRPr b="1" sz="1100">
                <a:solidFill>
                  <a:srgbClr val="FFFFFF"/>
                </a:solidFill>
              </a:endParaRPr>
            </a:p>
            <a:p>
              <a:pPr indent="0" lvl="0" marL="0" rtl="0" algn="ctr">
                <a:spcBef>
                  <a:spcPts val="0"/>
                </a:spcBef>
                <a:spcAft>
                  <a:spcPts val="0"/>
                </a:spcAft>
                <a:buNone/>
              </a:pPr>
              <a:r>
                <a:t/>
              </a:r>
              <a:endParaRPr b="1" sz="800">
                <a:solidFill>
                  <a:srgbClr val="FFFFFF"/>
                </a:solidFill>
              </a:endParaRPr>
            </a:p>
            <a:p>
              <a:pPr indent="0" lvl="0" marL="0" rtl="0" algn="ctr">
                <a:spcBef>
                  <a:spcPts val="0"/>
                </a:spcBef>
                <a:spcAft>
                  <a:spcPts val="0"/>
                </a:spcAft>
                <a:buNone/>
              </a:pPr>
              <a:r>
                <a:rPr b="1" lang="en" sz="800">
                  <a:solidFill>
                    <a:srgbClr val="FFFFFF"/>
                  </a:solidFill>
                </a:rPr>
                <a:t>トップクラスの施設と</a:t>
              </a:r>
              <a:endParaRPr b="1" sz="800">
                <a:solidFill>
                  <a:srgbClr val="FFFFFF"/>
                </a:solidFill>
              </a:endParaRPr>
            </a:p>
            <a:p>
              <a:pPr indent="0" lvl="0" marL="0" rtl="0" algn="ctr">
                <a:spcBef>
                  <a:spcPts val="0"/>
                </a:spcBef>
                <a:spcAft>
                  <a:spcPts val="0"/>
                </a:spcAft>
                <a:buNone/>
              </a:pPr>
              <a:r>
                <a:rPr b="1" lang="en" sz="800">
                  <a:solidFill>
                    <a:srgbClr val="FFFFFF"/>
                  </a:solidFill>
                </a:rPr>
                <a:t>多様なコース</a:t>
              </a:r>
              <a:endParaRPr b="1" sz="800">
                <a:solidFill>
                  <a:srgbClr val="FFFFFF"/>
                </a:solidFill>
              </a:endParaRPr>
            </a:p>
          </p:txBody>
        </p:sp>
        <p:sp>
          <p:nvSpPr>
            <p:cNvPr id="398" name="Google Shape;398;p40"/>
            <p:cNvSpPr txBox="1"/>
            <p:nvPr/>
          </p:nvSpPr>
          <p:spPr>
            <a:xfrm>
              <a:off x="3228275" y="6787538"/>
              <a:ext cx="1637700" cy="672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rgbClr val="434343"/>
                  </a:solidFill>
                </a:rPr>
                <a:t>目的別</a:t>
              </a:r>
              <a:endParaRPr b="1" sz="1000">
                <a:solidFill>
                  <a:srgbClr val="434343"/>
                </a:solidFill>
              </a:endParaRPr>
            </a:p>
            <a:p>
              <a:pPr indent="0" lvl="0" marL="0" rtl="0" algn="ctr">
                <a:spcBef>
                  <a:spcPts val="0"/>
                </a:spcBef>
                <a:spcAft>
                  <a:spcPts val="0"/>
                </a:spcAft>
                <a:buNone/>
              </a:pPr>
              <a:r>
                <a:rPr b="1" lang="en" sz="1000">
                  <a:solidFill>
                    <a:srgbClr val="434343"/>
                  </a:solidFill>
                </a:rPr>
                <a:t>強化コース</a:t>
              </a:r>
              <a:endParaRPr b="1" sz="1000">
                <a:solidFill>
                  <a:srgbClr val="434343"/>
                </a:solidFill>
              </a:endParaRPr>
            </a:p>
          </p:txBody>
        </p:sp>
        <p:sp>
          <p:nvSpPr>
            <p:cNvPr id="399" name="Google Shape;399;p40"/>
            <p:cNvSpPr txBox="1"/>
            <p:nvPr/>
          </p:nvSpPr>
          <p:spPr>
            <a:xfrm>
              <a:off x="4795650" y="6843313"/>
              <a:ext cx="1637700" cy="672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rgbClr val="434343"/>
                  </a:solidFill>
                </a:rPr>
                <a:t>ビジネスレベル</a:t>
              </a:r>
              <a:endParaRPr b="1" sz="1000">
                <a:solidFill>
                  <a:srgbClr val="434343"/>
                </a:solidFill>
              </a:endParaRPr>
            </a:p>
            <a:p>
              <a:pPr indent="0" lvl="0" marL="0" rtl="0" algn="ctr">
                <a:spcBef>
                  <a:spcPts val="0"/>
                </a:spcBef>
                <a:spcAft>
                  <a:spcPts val="0"/>
                </a:spcAft>
                <a:buNone/>
              </a:pPr>
              <a:r>
                <a:rPr b="1" lang="en" sz="1000">
                  <a:solidFill>
                    <a:srgbClr val="434343"/>
                  </a:solidFill>
                </a:rPr>
                <a:t>英語</a:t>
              </a:r>
              <a:endParaRPr b="1" sz="1000">
                <a:solidFill>
                  <a:srgbClr val="434343"/>
                </a:solidFill>
              </a:endParaRPr>
            </a:p>
          </p:txBody>
        </p:sp>
        <p:sp>
          <p:nvSpPr>
            <p:cNvPr id="400" name="Google Shape;400;p40"/>
            <p:cNvSpPr/>
            <p:nvPr/>
          </p:nvSpPr>
          <p:spPr>
            <a:xfrm>
              <a:off x="4127350" y="4802825"/>
              <a:ext cx="1374600" cy="461700"/>
            </a:xfrm>
            <a:prstGeom prst="rect">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t>ビジネスマスター</a:t>
              </a:r>
              <a:endParaRPr b="1" sz="800"/>
            </a:p>
          </p:txBody>
        </p:sp>
      </p:grpSp>
      <p:sp>
        <p:nvSpPr>
          <p:cNvPr id="401" name="Google Shape;401;p40"/>
          <p:cNvSpPr txBox="1"/>
          <p:nvPr/>
        </p:nvSpPr>
        <p:spPr>
          <a:xfrm>
            <a:off x="5214800" y="1845975"/>
            <a:ext cx="3466500" cy="1954800"/>
          </a:xfrm>
          <a:prstGeom prst="rect">
            <a:avLst/>
          </a:prstGeom>
          <a:noFill/>
          <a:ln>
            <a:noFill/>
          </a:ln>
        </p:spPr>
        <p:txBody>
          <a:bodyPr anchorCtr="0" anchor="t" bIns="91425" lIns="91425" spcFirstLastPara="1" rIns="91425" wrap="square" tIns="91425">
            <a:spAutoFit/>
          </a:bodyPr>
          <a:lstStyle/>
          <a:p>
            <a:pPr indent="-292100" lvl="0" marL="457200" rtl="0" algn="l">
              <a:lnSpc>
                <a:spcPct val="150000"/>
              </a:lnSpc>
              <a:spcBef>
                <a:spcPts val="0"/>
              </a:spcBef>
              <a:spcAft>
                <a:spcPts val="0"/>
              </a:spcAft>
              <a:buSzPts val="1000"/>
              <a:buChar char="●"/>
            </a:pPr>
            <a:r>
              <a:rPr lang="en" sz="1000"/>
              <a:t>初心者向けの入門コースあり。スパルタ好みならメイン/ セミスパルタ好みならプレミアム</a:t>
            </a:r>
            <a:endParaRPr sz="1000"/>
          </a:p>
          <a:p>
            <a:pPr indent="-292100" lvl="0" marL="457200" rtl="0" algn="l">
              <a:lnSpc>
                <a:spcPct val="150000"/>
              </a:lnSpc>
              <a:spcBef>
                <a:spcPts val="0"/>
              </a:spcBef>
              <a:spcAft>
                <a:spcPts val="0"/>
              </a:spcAft>
              <a:buSzPts val="1000"/>
              <a:buChar char="●"/>
            </a:pPr>
            <a:r>
              <a:rPr lang="en" sz="1000"/>
              <a:t>スピーキング強化コースあり。メインはPS ESL、プレミアムはスピーキングマスター</a:t>
            </a:r>
            <a:endParaRPr sz="1000"/>
          </a:p>
          <a:p>
            <a:pPr indent="-292100" lvl="0" marL="457200" rtl="0" algn="l">
              <a:lnSpc>
                <a:spcPct val="150000"/>
              </a:lnSpc>
              <a:spcBef>
                <a:spcPts val="0"/>
              </a:spcBef>
              <a:spcAft>
                <a:spcPts val="0"/>
              </a:spcAft>
              <a:buSzPts val="1000"/>
              <a:buChar char="●"/>
            </a:pPr>
            <a:r>
              <a:rPr lang="en" sz="1000"/>
              <a:t>IELTS対策ができるのは、メイン校舎のみ</a:t>
            </a:r>
            <a:endParaRPr sz="1000"/>
          </a:p>
          <a:p>
            <a:pPr indent="-292100" lvl="0" marL="457200" rtl="0" algn="l">
              <a:lnSpc>
                <a:spcPct val="150000"/>
              </a:lnSpc>
              <a:spcBef>
                <a:spcPts val="0"/>
              </a:spcBef>
              <a:spcAft>
                <a:spcPts val="0"/>
              </a:spcAft>
              <a:buSzPts val="1000"/>
              <a:buChar char="●"/>
            </a:pPr>
            <a:r>
              <a:rPr lang="en" sz="1000"/>
              <a:t>ワーホリ対策ならプレミアム校舎</a:t>
            </a:r>
            <a:endParaRPr sz="1000"/>
          </a:p>
          <a:p>
            <a:pPr indent="-292100" lvl="0" marL="457200" rtl="0" algn="l">
              <a:lnSpc>
                <a:spcPct val="150000"/>
              </a:lnSpc>
              <a:spcBef>
                <a:spcPts val="0"/>
              </a:spcBef>
              <a:spcAft>
                <a:spcPts val="0"/>
              </a:spcAft>
              <a:buSzPts val="1000"/>
              <a:buChar char="●"/>
            </a:pPr>
            <a:r>
              <a:rPr lang="en" sz="1000"/>
              <a:t>楽しく英語を学びたいならTEP ESLで好きなテーマを学べる</a:t>
            </a:r>
            <a:endParaRPr sz="1100"/>
          </a:p>
        </p:txBody>
      </p:sp>
      <p:sp>
        <p:nvSpPr>
          <p:cNvPr id="402" name="Google Shape;402;p40"/>
          <p:cNvSpPr txBox="1"/>
          <p:nvPr/>
        </p:nvSpPr>
        <p:spPr>
          <a:xfrm>
            <a:off x="5002376" y="1011650"/>
            <a:ext cx="3742500" cy="526200"/>
          </a:xfrm>
          <a:prstGeom prst="rect">
            <a:avLst/>
          </a:prstGeom>
          <a:noFill/>
          <a:ln>
            <a:noFill/>
          </a:ln>
        </p:spPr>
        <p:txBody>
          <a:bodyPr anchorCtr="0" anchor="t" bIns="113750" lIns="113750" spcFirstLastPara="1" rIns="113750" wrap="square" tIns="113750">
            <a:normAutofit fontScale="62500" lnSpcReduction="20000"/>
          </a:bodyPr>
          <a:lstStyle/>
          <a:p>
            <a:pPr indent="0" lvl="0" marL="0" rtl="0" algn="ctr">
              <a:lnSpc>
                <a:spcPct val="115000"/>
              </a:lnSpc>
              <a:spcBef>
                <a:spcPts val="0"/>
              </a:spcBef>
              <a:spcAft>
                <a:spcPts val="0"/>
              </a:spcAft>
              <a:buNone/>
            </a:pPr>
            <a:r>
              <a:rPr b="1" lang="en" sz="1700">
                <a:solidFill>
                  <a:srgbClr val="666666"/>
                </a:solidFill>
              </a:rPr>
              <a:t>レベル別おすすめコースイメージ図</a:t>
            </a:r>
            <a:endParaRPr b="1" sz="1700">
              <a:solidFill>
                <a:srgbClr val="666666"/>
              </a:solidFill>
            </a:endParaRPr>
          </a:p>
          <a:p>
            <a:pPr indent="0" lvl="0" marL="0" rtl="0" algn="ctr">
              <a:lnSpc>
                <a:spcPct val="115000"/>
              </a:lnSpc>
              <a:spcBef>
                <a:spcPts val="0"/>
              </a:spcBef>
              <a:spcAft>
                <a:spcPts val="0"/>
              </a:spcAft>
              <a:buNone/>
            </a:pPr>
            <a:r>
              <a:rPr b="1" lang="en" sz="1266">
                <a:solidFill>
                  <a:srgbClr val="666666"/>
                </a:solidFill>
              </a:rPr>
              <a:t>- 校舎別レベルと目的に合わせたコース選択や組み合わせ</a:t>
            </a:r>
            <a:r>
              <a:rPr b="1" lang="en" sz="1366">
                <a:solidFill>
                  <a:srgbClr val="666666"/>
                </a:solidFill>
              </a:rPr>
              <a:t>-</a:t>
            </a:r>
            <a:endParaRPr b="1" sz="1366">
              <a:solidFill>
                <a:srgbClr val="666666"/>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06" name="Shape 406"/>
        <p:cNvGrpSpPr/>
        <p:nvPr/>
      </p:nvGrpSpPr>
      <p:grpSpPr>
        <a:xfrm>
          <a:off x="0" y="0"/>
          <a:ext cx="0" cy="0"/>
          <a:chOff x="0" y="0"/>
          <a:chExt cx="0" cy="0"/>
        </a:xfrm>
      </p:grpSpPr>
      <p:sp>
        <p:nvSpPr>
          <p:cNvPr id="407" name="Google Shape;407;p41"/>
          <p:cNvSpPr txBox="1"/>
          <p:nvPr>
            <p:ph type="title"/>
          </p:nvPr>
        </p:nvSpPr>
        <p:spPr>
          <a:xfrm>
            <a:off x="311700" y="292700"/>
            <a:ext cx="8520600" cy="5727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SzPts val="990"/>
              <a:buNone/>
            </a:pPr>
            <a:r>
              <a:rPr b="1" lang="en" sz="2020"/>
              <a:t>JICがターゲットとするマーケット</a:t>
            </a:r>
            <a:endParaRPr b="1" sz="2020"/>
          </a:p>
        </p:txBody>
      </p:sp>
      <p:sp>
        <p:nvSpPr>
          <p:cNvPr id="408" name="Google Shape;408;p41"/>
          <p:cNvSpPr/>
          <p:nvPr/>
        </p:nvSpPr>
        <p:spPr>
          <a:xfrm>
            <a:off x="311700" y="965000"/>
            <a:ext cx="4242300" cy="3935100"/>
          </a:xfrm>
          <a:prstGeom prst="rect">
            <a:avLst/>
          </a:prstGeom>
          <a:solidFill>
            <a:srgbClr val="FCE5C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09" name="Google Shape;409;p41"/>
          <p:cNvSpPr/>
          <p:nvPr/>
        </p:nvSpPr>
        <p:spPr>
          <a:xfrm>
            <a:off x="4572000" y="964825"/>
            <a:ext cx="4242300" cy="39351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10" name="Google Shape;410;p41"/>
          <p:cNvSpPr/>
          <p:nvPr/>
        </p:nvSpPr>
        <p:spPr>
          <a:xfrm>
            <a:off x="2623425" y="1912825"/>
            <a:ext cx="3952500" cy="1335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500"/>
              <a:t>初心者向けコース</a:t>
            </a:r>
            <a:endParaRPr b="1" sz="1500"/>
          </a:p>
          <a:p>
            <a:pPr indent="0" lvl="0" marL="0" rtl="0" algn="ctr">
              <a:spcBef>
                <a:spcPts val="0"/>
              </a:spcBef>
              <a:spcAft>
                <a:spcPts val="0"/>
              </a:spcAft>
              <a:buNone/>
            </a:pPr>
            <a:r>
              <a:t/>
            </a:r>
            <a:endParaRPr b="1" sz="1500"/>
          </a:p>
          <a:p>
            <a:pPr indent="0" lvl="0" marL="0" rtl="0" algn="ctr">
              <a:spcBef>
                <a:spcPts val="0"/>
              </a:spcBef>
              <a:spcAft>
                <a:spcPts val="0"/>
              </a:spcAft>
              <a:buNone/>
            </a:pPr>
            <a:r>
              <a:t/>
            </a:r>
            <a:endParaRPr b="1" sz="1500"/>
          </a:p>
          <a:p>
            <a:pPr indent="0" lvl="0" marL="0" rtl="0" algn="ctr">
              <a:spcBef>
                <a:spcPts val="0"/>
              </a:spcBef>
              <a:spcAft>
                <a:spcPts val="0"/>
              </a:spcAft>
              <a:buNone/>
            </a:pPr>
            <a:r>
              <a:t/>
            </a:r>
            <a:endParaRPr b="1" sz="1500"/>
          </a:p>
        </p:txBody>
      </p:sp>
      <p:sp>
        <p:nvSpPr>
          <p:cNvPr id="411" name="Google Shape;411;p41"/>
          <p:cNvSpPr txBox="1"/>
          <p:nvPr>
            <p:ph type="title"/>
          </p:nvPr>
        </p:nvSpPr>
        <p:spPr>
          <a:xfrm>
            <a:off x="1274700" y="1102725"/>
            <a:ext cx="2063700" cy="572700"/>
          </a:xfrm>
          <a:prstGeom prst="rect">
            <a:avLst/>
          </a:prstGeom>
        </p:spPr>
        <p:txBody>
          <a:bodyPr anchorCtr="0" anchor="t" bIns="91425" lIns="91425" spcFirstLastPara="1" rIns="91425" wrap="square" tIns="91425">
            <a:normAutofit fontScale="90000"/>
          </a:bodyPr>
          <a:lstStyle/>
          <a:p>
            <a:pPr indent="0" lvl="0" marL="0" rtl="0" algn="ctr">
              <a:lnSpc>
                <a:spcPct val="115000"/>
              </a:lnSpc>
              <a:spcBef>
                <a:spcPts val="0"/>
              </a:spcBef>
              <a:spcAft>
                <a:spcPts val="0"/>
              </a:spcAft>
              <a:buSzPct val="54395"/>
              <a:buNone/>
            </a:pPr>
            <a:r>
              <a:rPr b="1" lang="en" sz="1820"/>
              <a:t>メイン校舎</a:t>
            </a:r>
            <a:endParaRPr b="1" sz="1820"/>
          </a:p>
          <a:p>
            <a:pPr indent="0" lvl="0" marL="0" rtl="0" algn="ctr">
              <a:lnSpc>
                <a:spcPct val="115000"/>
              </a:lnSpc>
              <a:spcBef>
                <a:spcPts val="0"/>
              </a:spcBef>
              <a:spcAft>
                <a:spcPts val="0"/>
              </a:spcAft>
              <a:buSzPct val="66591"/>
              <a:buNone/>
            </a:pPr>
            <a:r>
              <a:rPr b="1" lang="en" sz="1486"/>
              <a:t>-スパルタ環境- </a:t>
            </a:r>
            <a:endParaRPr b="1" sz="1486"/>
          </a:p>
        </p:txBody>
      </p:sp>
      <p:sp>
        <p:nvSpPr>
          <p:cNvPr id="412" name="Google Shape;412;p41"/>
          <p:cNvSpPr txBox="1"/>
          <p:nvPr>
            <p:ph type="title"/>
          </p:nvPr>
        </p:nvSpPr>
        <p:spPr>
          <a:xfrm>
            <a:off x="4920900" y="1102725"/>
            <a:ext cx="3544500" cy="572700"/>
          </a:xfrm>
          <a:prstGeom prst="rect">
            <a:avLst/>
          </a:prstGeom>
        </p:spPr>
        <p:txBody>
          <a:bodyPr anchorCtr="0" anchor="t" bIns="91425" lIns="91425" spcFirstLastPara="1" rIns="91425" wrap="square" tIns="91425">
            <a:normAutofit fontScale="90000"/>
          </a:bodyPr>
          <a:lstStyle/>
          <a:p>
            <a:pPr indent="0" lvl="0" marL="0" rtl="0" algn="ctr">
              <a:lnSpc>
                <a:spcPct val="115000"/>
              </a:lnSpc>
              <a:spcBef>
                <a:spcPts val="0"/>
              </a:spcBef>
              <a:spcAft>
                <a:spcPts val="0"/>
              </a:spcAft>
              <a:buSzPct val="54395"/>
              <a:buNone/>
            </a:pPr>
            <a:r>
              <a:rPr b="1" lang="en" sz="1820"/>
              <a:t>プレミアム</a:t>
            </a:r>
            <a:r>
              <a:rPr b="1" lang="en" sz="1820"/>
              <a:t>校舎</a:t>
            </a:r>
            <a:endParaRPr b="1" sz="1820"/>
          </a:p>
          <a:p>
            <a:pPr indent="0" lvl="0" marL="0" rtl="0" algn="ctr">
              <a:lnSpc>
                <a:spcPct val="115000"/>
              </a:lnSpc>
              <a:spcBef>
                <a:spcPts val="0"/>
              </a:spcBef>
              <a:spcAft>
                <a:spcPts val="0"/>
              </a:spcAft>
              <a:buSzPct val="66591"/>
              <a:buNone/>
            </a:pPr>
            <a:r>
              <a:rPr b="1" lang="en" sz="1486"/>
              <a:t>-</a:t>
            </a:r>
            <a:r>
              <a:rPr b="1" lang="en" sz="1486"/>
              <a:t>バギオトップクラスの施設と多様なコース</a:t>
            </a:r>
            <a:r>
              <a:rPr b="1" lang="en" sz="1486"/>
              <a:t>- </a:t>
            </a:r>
            <a:endParaRPr b="1" sz="1486"/>
          </a:p>
        </p:txBody>
      </p:sp>
      <p:sp>
        <p:nvSpPr>
          <p:cNvPr id="413" name="Google Shape;413;p41"/>
          <p:cNvSpPr/>
          <p:nvPr/>
        </p:nvSpPr>
        <p:spPr>
          <a:xfrm>
            <a:off x="2623425" y="2471500"/>
            <a:ext cx="1623900" cy="640200"/>
          </a:xfrm>
          <a:prstGeom prst="roundRect">
            <a:avLst>
              <a:gd fmla="val 16667" name="adj"/>
            </a:avLst>
          </a:prstGeom>
          <a:solidFill>
            <a:srgbClr val="A61C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rPr>
              <a:t>IB ESL</a:t>
            </a:r>
            <a:endParaRPr b="1">
              <a:solidFill>
                <a:schemeClr val="lt1"/>
              </a:solidFill>
            </a:endParaRPr>
          </a:p>
          <a:p>
            <a:pPr indent="0" lvl="0" marL="0" rtl="0" algn="ctr">
              <a:spcBef>
                <a:spcPts val="0"/>
              </a:spcBef>
              <a:spcAft>
                <a:spcPts val="0"/>
              </a:spcAft>
              <a:buNone/>
            </a:pPr>
            <a:r>
              <a:rPr b="1" lang="en" sz="900">
                <a:solidFill>
                  <a:schemeClr val="lt1"/>
                </a:solidFill>
              </a:rPr>
              <a:t>（スパルタ入門コース）</a:t>
            </a:r>
            <a:endParaRPr b="1" sz="900">
              <a:solidFill>
                <a:schemeClr val="lt1"/>
              </a:solidFill>
            </a:endParaRPr>
          </a:p>
        </p:txBody>
      </p:sp>
      <p:sp>
        <p:nvSpPr>
          <p:cNvPr id="414" name="Google Shape;414;p41"/>
          <p:cNvSpPr/>
          <p:nvPr/>
        </p:nvSpPr>
        <p:spPr>
          <a:xfrm>
            <a:off x="4838850" y="2471500"/>
            <a:ext cx="1737000" cy="640200"/>
          </a:xfrm>
          <a:prstGeom prst="roundRect">
            <a:avLst>
              <a:gd fmla="val 16667"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rPr>
              <a:t>ESL Starter</a:t>
            </a:r>
            <a:endParaRPr b="1">
              <a:solidFill>
                <a:schemeClr val="lt1"/>
              </a:solidFill>
            </a:endParaRPr>
          </a:p>
          <a:p>
            <a:pPr indent="0" lvl="0" marL="0" rtl="0" algn="ctr">
              <a:spcBef>
                <a:spcPts val="0"/>
              </a:spcBef>
              <a:spcAft>
                <a:spcPts val="0"/>
              </a:spcAft>
              <a:buNone/>
            </a:pPr>
            <a:r>
              <a:rPr b="1" lang="en" sz="900">
                <a:solidFill>
                  <a:schemeClr val="lt1"/>
                </a:solidFill>
              </a:rPr>
              <a:t>（</a:t>
            </a:r>
            <a:r>
              <a:rPr b="1" lang="en" sz="900">
                <a:solidFill>
                  <a:schemeClr val="lt1"/>
                </a:solidFill>
              </a:rPr>
              <a:t>セミスパル</a:t>
            </a:r>
            <a:r>
              <a:rPr b="1" lang="en" sz="900">
                <a:solidFill>
                  <a:schemeClr val="lt1"/>
                </a:solidFill>
              </a:rPr>
              <a:t>タ入門コース）</a:t>
            </a:r>
            <a:endParaRPr b="1" sz="900">
              <a:solidFill>
                <a:schemeClr val="lt1"/>
              </a:solidFill>
            </a:endParaRPr>
          </a:p>
        </p:txBody>
      </p:sp>
      <p:sp>
        <p:nvSpPr>
          <p:cNvPr id="415" name="Google Shape;415;p41"/>
          <p:cNvSpPr/>
          <p:nvPr/>
        </p:nvSpPr>
        <p:spPr>
          <a:xfrm>
            <a:off x="2623425" y="3378750"/>
            <a:ext cx="3952500" cy="1335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500"/>
              <a:t>スピーキング強化コース</a:t>
            </a:r>
            <a:endParaRPr b="1" sz="1500"/>
          </a:p>
          <a:p>
            <a:pPr indent="0" lvl="0" marL="0" rtl="0" algn="ctr">
              <a:spcBef>
                <a:spcPts val="0"/>
              </a:spcBef>
              <a:spcAft>
                <a:spcPts val="0"/>
              </a:spcAft>
              <a:buNone/>
            </a:pPr>
            <a:r>
              <a:t/>
            </a:r>
            <a:endParaRPr b="1" sz="1500"/>
          </a:p>
          <a:p>
            <a:pPr indent="0" lvl="0" marL="0" rtl="0" algn="ctr">
              <a:spcBef>
                <a:spcPts val="0"/>
              </a:spcBef>
              <a:spcAft>
                <a:spcPts val="0"/>
              </a:spcAft>
              <a:buNone/>
            </a:pPr>
            <a:r>
              <a:t/>
            </a:r>
            <a:endParaRPr b="1" sz="1500"/>
          </a:p>
          <a:p>
            <a:pPr indent="0" lvl="0" marL="0" rtl="0" algn="ctr">
              <a:spcBef>
                <a:spcPts val="0"/>
              </a:spcBef>
              <a:spcAft>
                <a:spcPts val="0"/>
              </a:spcAft>
              <a:buNone/>
            </a:pPr>
            <a:r>
              <a:t/>
            </a:r>
            <a:endParaRPr b="1" sz="1500"/>
          </a:p>
        </p:txBody>
      </p:sp>
      <p:sp>
        <p:nvSpPr>
          <p:cNvPr id="416" name="Google Shape;416;p41"/>
          <p:cNvSpPr/>
          <p:nvPr/>
        </p:nvSpPr>
        <p:spPr>
          <a:xfrm>
            <a:off x="2623425" y="3935550"/>
            <a:ext cx="1623900" cy="640200"/>
          </a:xfrm>
          <a:prstGeom prst="roundRect">
            <a:avLst>
              <a:gd fmla="val 16667" name="adj"/>
            </a:avLst>
          </a:prstGeom>
          <a:solidFill>
            <a:srgbClr val="0B539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rPr>
              <a:t>PS</a:t>
            </a:r>
            <a:r>
              <a:rPr b="1" lang="en">
                <a:solidFill>
                  <a:schemeClr val="lt1"/>
                </a:solidFill>
              </a:rPr>
              <a:t> ESL</a:t>
            </a:r>
            <a:endParaRPr b="1">
              <a:solidFill>
                <a:schemeClr val="lt1"/>
              </a:solidFill>
            </a:endParaRPr>
          </a:p>
          <a:p>
            <a:pPr indent="0" lvl="0" marL="0" rtl="0" algn="ctr">
              <a:spcBef>
                <a:spcPts val="0"/>
              </a:spcBef>
              <a:spcAft>
                <a:spcPts val="0"/>
              </a:spcAft>
              <a:buNone/>
            </a:pPr>
            <a:r>
              <a:rPr b="1" lang="en" sz="900">
                <a:solidFill>
                  <a:schemeClr val="lt1"/>
                </a:solidFill>
              </a:rPr>
              <a:t>（</a:t>
            </a:r>
            <a:r>
              <a:rPr b="1" lang="en" sz="900">
                <a:solidFill>
                  <a:schemeClr val="lt1"/>
                </a:solidFill>
              </a:rPr>
              <a:t>パワースピーキング</a:t>
            </a:r>
            <a:r>
              <a:rPr b="1" lang="en" sz="900">
                <a:solidFill>
                  <a:schemeClr val="lt1"/>
                </a:solidFill>
              </a:rPr>
              <a:t>）</a:t>
            </a:r>
            <a:endParaRPr b="1" sz="900">
              <a:solidFill>
                <a:schemeClr val="lt1"/>
              </a:solidFill>
            </a:endParaRPr>
          </a:p>
        </p:txBody>
      </p:sp>
      <p:sp>
        <p:nvSpPr>
          <p:cNvPr id="417" name="Google Shape;417;p41"/>
          <p:cNvSpPr/>
          <p:nvPr/>
        </p:nvSpPr>
        <p:spPr>
          <a:xfrm>
            <a:off x="4836975" y="3859350"/>
            <a:ext cx="1737000" cy="775200"/>
          </a:xfrm>
          <a:prstGeom prst="roundRect">
            <a:avLst>
              <a:gd fmla="val 16667"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chemeClr val="lt1"/>
                </a:solidFill>
              </a:rPr>
              <a:t>スピーキングマスター</a:t>
            </a:r>
            <a:r>
              <a:rPr b="1" lang="en" sz="900">
                <a:solidFill>
                  <a:schemeClr val="lt1"/>
                </a:solidFill>
              </a:rPr>
              <a:t>（1:1 6</a:t>
            </a:r>
            <a:r>
              <a:rPr b="1" lang="en" sz="900">
                <a:solidFill>
                  <a:schemeClr val="lt1"/>
                </a:solidFill>
              </a:rPr>
              <a:t>コマでスピーキング強化</a:t>
            </a:r>
            <a:r>
              <a:rPr b="1" lang="en" sz="900">
                <a:solidFill>
                  <a:schemeClr val="lt1"/>
                </a:solidFill>
              </a:rPr>
              <a:t>）</a:t>
            </a:r>
            <a:endParaRPr b="1" sz="900">
              <a:solidFill>
                <a:schemeClr val="lt1"/>
              </a:solidFill>
            </a:endParaRPr>
          </a:p>
        </p:txBody>
      </p:sp>
      <p:sp>
        <p:nvSpPr>
          <p:cNvPr id="418" name="Google Shape;418;p41"/>
          <p:cNvSpPr/>
          <p:nvPr/>
        </p:nvSpPr>
        <p:spPr>
          <a:xfrm>
            <a:off x="560400" y="2571750"/>
            <a:ext cx="1885500" cy="1335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500"/>
              <a:t>IELTS対策</a:t>
            </a:r>
            <a:endParaRPr b="1" sz="1500"/>
          </a:p>
          <a:p>
            <a:pPr indent="0" lvl="0" marL="0" rtl="0" algn="ctr">
              <a:spcBef>
                <a:spcPts val="0"/>
              </a:spcBef>
              <a:spcAft>
                <a:spcPts val="0"/>
              </a:spcAft>
              <a:buNone/>
            </a:pPr>
            <a:r>
              <a:t/>
            </a:r>
            <a:endParaRPr b="1" sz="1500"/>
          </a:p>
          <a:p>
            <a:pPr indent="0" lvl="0" marL="0" rtl="0" algn="ctr">
              <a:spcBef>
                <a:spcPts val="0"/>
              </a:spcBef>
              <a:spcAft>
                <a:spcPts val="0"/>
              </a:spcAft>
              <a:buNone/>
            </a:pPr>
            <a:r>
              <a:t/>
            </a:r>
            <a:endParaRPr b="1" sz="1500"/>
          </a:p>
        </p:txBody>
      </p:sp>
      <p:sp>
        <p:nvSpPr>
          <p:cNvPr id="419" name="Google Shape;419;p41"/>
          <p:cNvSpPr/>
          <p:nvPr/>
        </p:nvSpPr>
        <p:spPr>
          <a:xfrm>
            <a:off x="691200" y="3172225"/>
            <a:ext cx="1623900" cy="640200"/>
          </a:xfrm>
          <a:prstGeom prst="roundRect">
            <a:avLst>
              <a:gd fmla="val 16667" name="adj"/>
            </a:avLst>
          </a:prstGeom>
          <a:solidFill>
            <a:srgbClr val="A61C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rPr>
              <a:t>スパルタIELTS</a:t>
            </a:r>
            <a:endParaRPr b="1" sz="900">
              <a:solidFill>
                <a:schemeClr val="lt1"/>
              </a:solidFill>
            </a:endParaRPr>
          </a:p>
        </p:txBody>
      </p:sp>
      <p:sp>
        <p:nvSpPr>
          <p:cNvPr id="420" name="Google Shape;420;p41"/>
          <p:cNvSpPr/>
          <p:nvPr/>
        </p:nvSpPr>
        <p:spPr>
          <a:xfrm>
            <a:off x="6762150" y="2571750"/>
            <a:ext cx="1885500" cy="1335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500"/>
              <a:t>ワーホリ</a:t>
            </a:r>
            <a:r>
              <a:rPr b="1" lang="en" sz="1500"/>
              <a:t>対策</a:t>
            </a:r>
            <a:endParaRPr b="1" sz="1500"/>
          </a:p>
          <a:p>
            <a:pPr indent="0" lvl="0" marL="0" rtl="0" algn="ctr">
              <a:spcBef>
                <a:spcPts val="0"/>
              </a:spcBef>
              <a:spcAft>
                <a:spcPts val="0"/>
              </a:spcAft>
              <a:buNone/>
            </a:pPr>
            <a:r>
              <a:t/>
            </a:r>
            <a:endParaRPr b="1" sz="1500"/>
          </a:p>
          <a:p>
            <a:pPr indent="0" lvl="0" marL="0" rtl="0" algn="ctr">
              <a:spcBef>
                <a:spcPts val="0"/>
              </a:spcBef>
              <a:spcAft>
                <a:spcPts val="0"/>
              </a:spcAft>
              <a:buNone/>
            </a:pPr>
            <a:r>
              <a:t/>
            </a:r>
            <a:endParaRPr b="1" sz="1500"/>
          </a:p>
        </p:txBody>
      </p:sp>
      <p:sp>
        <p:nvSpPr>
          <p:cNvPr id="421" name="Google Shape;421;p41"/>
          <p:cNvSpPr/>
          <p:nvPr/>
        </p:nvSpPr>
        <p:spPr>
          <a:xfrm>
            <a:off x="6838350" y="3172225"/>
            <a:ext cx="1737000" cy="640200"/>
          </a:xfrm>
          <a:prstGeom prst="roundRect">
            <a:avLst>
              <a:gd fmla="val 16667"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rPr>
              <a:t>ワーキング</a:t>
            </a:r>
            <a:endParaRPr b="1">
              <a:solidFill>
                <a:schemeClr val="lt1"/>
              </a:solidFill>
            </a:endParaRPr>
          </a:p>
          <a:p>
            <a:pPr indent="0" lvl="0" marL="0" rtl="0" algn="ctr">
              <a:spcBef>
                <a:spcPts val="0"/>
              </a:spcBef>
              <a:spcAft>
                <a:spcPts val="0"/>
              </a:spcAft>
              <a:buNone/>
            </a:pPr>
            <a:r>
              <a:rPr b="1" lang="en">
                <a:solidFill>
                  <a:schemeClr val="lt1"/>
                </a:solidFill>
              </a:rPr>
              <a:t>ホリデー対策</a:t>
            </a:r>
            <a:endParaRPr b="1" sz="900">
              <a:solidFill>
                <a:schemeClr val="lt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p15"/>
          <p:cNvSpPr txBox="1"/>
          <p:nvPr>
            <p:ph type="title"/>
          </p:nvPr>
        </p:nvSpPr>
        <p:spPr>
          <a:xfrm>
            <a:off x="311700" y="673625"/>
            <a:ext cx="8520600" cy="5727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SzPts val="990"/>
              <a:buNone/>
            </a:pPr>
            <a:r>
              <a:rPr b="1" lang="en" sz="2320"/>
              <a:t>スパルタとセミスパルタの定義</a:t>
            </a:r>
            <a:endParaRPr b="1" sz="2320"/>
          </a:p>
        </p:txBody>
      </p:sp>
      <p:graphicFrame>
        <p:nvGraphicFramePr>
          <p:cNvPr id="69" name="Google Shape;69;p15"/>
          <p:cNvGraphicFramePr/>
          <p:nvPr/>
        </p:nvGraphicFramePr>
        <p:xfrm>
          <a:off x="952500" y="1593850"/>
          <a:ext cx="3000000" cy="3000000"/>
        </p:xfrm>
        <a:graphic>
          <a:graphicData uri="http://schemas.openxmlformats.org/drawingml/2006/table">
            <a:tbl>
              <a:tblPr>
                <a:noFill/>
                <a:tableStyleId>{CE9E786B-A329-4B68-B5F3-535303EB3233}</a:tableStyleId>
              </a:tblPr>
              <a:tblGrid>
                <a:gridCol w="1701800"/>
                <a:gridCol w="3530600"/>
                <a:gridCol w="2006600"/>
              </a:tblGrid>
              <a:tr h="573975">
                <a:tc>
                  <a:txBody>
                    <a:bodyPr/>
                    <a:lstStyle/>
                    <a:p>
                      <a:pPr indent="0" lvl="0" marL="0" rtl="0" algn="ctr">
                        <a:spcBef>
                          <a:spcPts val="0"/>
                        </a:spcBef>
                        <a:spcAft>
                          <a:spcPts val="0"/>
                        </a:spcAft>
                        <a:buNone/>
                      </a:pPr>
                      <a:r>
                        <a:rPr b="1" lang="en" sz="1600">
                          <a:solidFill>
                            <a:schemeClr val="lt1"/>
                          </a:solidFill>
                        </a:rPr>
                        <a:t>制度</a:t>
                      </a:r>
                      <a:endParaRPr b="1" sz="1600">
                        <a:solidFill>
                          <a:schemeClr val="lt1"/>
                        </a:solidFill>
                      </a:endParaRPr>
                    </a:p>
                  </a:txBody>
                  <a:tcPr marT="91425" marB="91425" marR="91425" marL="91425" anchor="ctr">
                    <a:solidFill>
                      <a:srgbClr val="666666"/>
                    </a:solidFill>
                  </a:tcPr>
                </a:tc>
                <a:tc>
                  <a:txBody>
                    <a:bodyPr/>
                    <a:lstStyle/>
                    <a:p>
                      <a:pPr indent="0" lvl="0" marL="0" rtl="0" algn="ctr">
                        <a:spcBef>
                          <a:spcPts val="0"/>
                        </a:spcBef>
                        <a:spcAft>
                          <a:spcPts val="0"/>
                        </a:spcAft>
                        <a:buNone/>
                      </a:pPr>
                      <a:r>
                        <a:rPr b="1" lang="en" sz="1600">
                          <a:solidFill>
                            <a:schemeClr val="lt1"/>
                          </a:solidFill>
                        </a:rPr>
                        <a:t>定義</a:t>
                      </a:r>
                      <a:endParaRPr b="1" sz="1600">
                        <a:solidFill>
                          <a:schemeClr val="lt1"/>
                        </a:solidFill>
                      </a:endParaRPr>
                    </a:p>
                  </a:txBody>
                  <a:tcPr marT="91425" marB="91425" marR="91425" marL="91425" anchor="ctr">
                    <a:solidFill>
                      <a:srgbClr val="666666"/>
                    </a:solidFill>
                  </a:tcPr>
                </a:tc>
                <a:tc>
                  <a:txBody>
                    <a:bodyPr/>
                    <a:lstStyle/>
                    <a:p>
                      <a:pPr indent="0" lvl="0" marL="0" rtl="0" algn="ctr">
                        <a:spcBef>
                          <a:spcPts val="0"/>
                        </a:spcBef>
                        <a:spcAft>
                          <a:spcPts val="0"/>
                        </a:spcAft>
                        <a:buNone/>
                      </a:pPr>
                      <a:r>
                        <a:rPr b="1" lang="en" sz="1600">
                          <a:solidFill>
                            <a:schemeClr val="lt1"/>
                          </a:solidFill>
                        </a:rPr>
                        <a:t>平日外出の可否</a:t>
                      </a:r>
                      <a:endParaRPr b="1" sz="1600">
                        <a:solidFill>
                          <a:schemeClr val="lt1"/>
                        </a:solidFill>
                      </a:endParaRPr>
                    </a:p>
                  </a:txBody>
                  <a:tcPr marT="91425" marB="91425" marR="91425" marL="91425" anchor="ctr">
                    <a:solidFill>
                      <a:srgbClr val="666666"/>
                    </a:solidFill>
                  </a:tcPr>
                </a:tc>
              </a:tr>
              <a:tr h="947575">
                <a:tc>
                  <a:txBody>
                    <a:bodyPr/>
                    <a:lstStyle/>
                    <a:p>
                      <a:pPr indent="0" lvl="0" marL="0" rtl="0" algn="ctr">
                        <a:spcBef>
                          <a:spcPts val="0"/>
                        </a:spcBef>
                        <a:spcAft>
                          <a:spcPts val="0"/>
                        </a:spcAft>
                        <a:buNone/>
                      </a:pPr>
                      <a:r>
                        <a:rPr lang="en" sz="1600"/>
                        <a:t>スパルタ</a:t>
                      </a:r>
                      <a:endParaRPr sz="1600"/>
                    </a:p>
                  </a:txBody>
                  <a:tcPr marT="91425" marB="91425" marR="91425" marL="91425" anchor="ctr"/>
                </a:tc>
                <a:tc>
                  <a:txBody>
                    <a:bodyPr/>
                    <a:lstStyle/>
                    <a:p>
                      <a:pPr indent="0" lvl="0" marL="0" rtl="0" algn="ctr">
                        <a:spcBef>
                          <a:spcPts val="0"/>
                        </a:spcBef>
                        <a:spcAft>
                          <a:spcPts val="0"/>
                        </a:spcAft>
                        <a:buNone/>
                      </a:pPr>
                      <a:r>
                        <a:rPr lang="en" sz="1500"/>
                        <a:t>夜の単語テストと自習が強制</a:t>
                      </a:r>
                      <a:endParaRPr sz="1500"/>
                    </a:p>
                  </a:txBody>
                  <a:tcPr marT="91425" marB="91425" marR="91425" marL="91425" anchor="ctr"/>
                </a:tc>
                <a:tc>
                  <a:txBody>
                    <a:bodyPr/>
                    <a:lstStyle/>
                    <a:p>
                      <a:pPr indent="0" lvl="0" marL="0" rtl="0" algn="ctr">
                        <a:spcBef>
                          <a:spcPts val="0"/>
                        </a:spcBef>
                        <a:spcAft>
                          <a:spcPts val="0"/>
                        </a:spcAft>
                        <a:buNone/>
                      </a:pPr>
                      <a:r>
                        <a:rPr lang="en" sz="1500"/>
                        <a:t>可能（19時まで）</a:t>
                      </a:r>
                      <a:endParaRPr sz="1500"/>
                    </a:p>
                  </a:txBody>
                  <a:tcPr marT="91425" marB="91425" marR="91425" marL="91425" anchor="ctr"/>
                </a:tc>
              </a:tr>
              <a:tr h="947575">
                <a:tc>
                  <a:txBody>
                    <a:bodyPr/>
                    <a:lstStyle/>
                    <a:p>
                      <a:pPr indent="0" lvl="0" marL="0" rtl="0" algn="ctr">
                        <a:spcBef>
                          <a:spcPts val="0"/>
                        </a:spcBef>
                        <a:spcAft>
                          <a:spcPts val="0"/>
                        </a:spcAft>
                        <a:buNone/>
                      </a:pPr>
                      <a:r>
                        <a:rPr lang="en" sz="1600"/>
                        <a:t>セミスパルタ</a:t>
                      </a:r>
                      <a:endParaRPr sz="1600"/>
                    </a:p>
                  </a:txBody>
                  <a:tcPr marT="91425" marB="91425" marR="91425" marL="91425" anchor="ctr"/>
                </a:tc>
                <a:tc>
                  <a:txBody>
                    <a:bodyPr/>
                    <a:lstStyle/>
                    <a:p>
                      <a:pPr indent="0" lvl="0" marL="0" rtl="0" algn="ctr">
                        <a:spcBef>
                          <a:spcPts val="0"/>
                        </a:spcBef>
                        <a:spcAft>
                          <a:spcPts val="0"/>
                        </a:spcAft>
                        <a:buNone/>
                      </a:pPr>
                      <a:r>
                        <a:rPr lang="en" sz="1500"/>
                        <a:t>夜の単語テストと自習が任意</a:t>
                      </a:r>
                      <a:endParaRPr sz="1500"/>
                    </a:p>
                  </a:txBody>
                  <a:tcPr marT="91425" marB="91425" marR="91425" marL="91425" anchor="ctr"/>
                </a:tc>
                <a:tc>
                  <a:txBody>
                    <a:bodyPr/>
                    <a:lstStyle/>
                    <a:p>
                      <a:pPr indent="0" lvl="0" marL="0" rtl="0" algn="ctr">
                        <a:spcBef>
                          <a:spcPts val="0"/>
                        </a:spcBef>
                        <a:spcAft>
                          <a:spcPts val="0"/>
                        </a:spcAft>
                        <a:buNone/>
                      </a:pPr>
                      <a:r>
                        <a:rPr lang="en" sz="1500"/>
                        <a:t>可能（22時まで）</a:t>
                      </a:r>
                      <a:endParaRPr sz="1500"/>
                    </a:p>
                  </a:txBody>
                  <a:tcPr marT="91425" marB="91425" marR="91425" marL="91425" anchor="ctr"/>
                </a:tc>
              </a:tr>
            </a:tbl>
          </a:graphicData>
        </a:graphic>
      </p:graphicFrame>
      <p:sp>
        <p:nvSpPr>
          <p:cNvPr id="70" name="Google Shape;70;p15"/>
          <p:cNvSpPr txBox="1"/>
          <p:nvPr/>
        </p:nvSpPr>
        <p:spPr>
          <a:xfrm>
            <a:off x="1656700" y="4305300"/>
            <a:ext cx="60834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rgbClr val="666666"/>
                </a:solidFill>
              </a:rPr>
              <a:t>※JICに関しては、昔のように平日外出の可否が定義の違いではない。</a:t>
            </a:r>
            <a:endParaRPr sz="1200">
              <a:solidFill>
                <a:srgbClr val="666666"/>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16"/>
          <p:cNvSpPr txBox="1"/>
          <p:nvPr/>
        </p:nvSpPr>
        <p:spPr>
          <a:xfrm>
            <a:off x="1747900" y="223500"/>
            <a:ext cx="5670300" cy="526200"/>
          </a:xfrm>
          <a:prstGeom prst="rect">
            <a:avLst/>
          </a:prstGeom>
          <a:noFill/>
          <a:ln>
            <a:noFill/>
          </a:ln>
        </p:spPr>
        <p:txBody>
          <a:bodyPr anchorCtr="0" anchor="t" bIns="113750" lIns="113750" spcFirstLastPara="1" rIns="113750" wrap="square" tIns="113750">
            <a:noAutofit/>
          </a:bodyPr>
          <a:lstStyle/>
          <a:p>
            <a:pPr indent="0" lvl="0" marL="0" rtl="0" algn="ctr">
              <a:lnSpc>
                <a:spcPct val="115000"/>
              </a:lnSpc>
              <a:spcBef>
                <a:spcPts val="0"/>
              </a:spcBef>
              <a:spcAft>
                <a:spcPts val="0"/>
              </a:spcAft>
              <a:buSzPts val="605"/>
              <a:buNone/>
            </a:pPr>
            <a:r>
              <a:rPr b="1" lang="en" sz="1735">
                <a:solidFill>
                  <a:srgbClr val="666666"/>
                </a:solidFill>
                <a:latin typeface="Zen Kaku Gothic New"/>
                <a:ea typeface="Zen Kaku Gothic New"/>
                <a:cs typeface="Zen Kaku Gothic New"/>
                <a:sym typeface="Zen Kaku Gothic New"/>
              </a:rPr>
              <a:t>JICプレミアム校舎</a:t>
            </a:r>
            <a:endParaRPr b="1" sz="1735">
              <a:solidFill>
                <a:srgbClr val="666666"/>
              </a:solidFill>
              <a:latin typeface="Zen Kaku Gothic New"/>
              <a:ea typeface="Zen Kaku Gothic New"/>
              <a:cs typeface="Zen Kaku Gothic New"/>
              <a:sym typeface="Zen Kaku Gothic New"/>
            </a:endParaRPr>
          </a:p>
          <a:p>
            <a:pPr indent="0" lvl="0" marL="0" rtl="0" algn="ctr">
              <a:lnSpc>
                <a:spcPct val="115000"/>
              </a:lnSpc>
              <a:spcBef>
                <a:spcPts val="0"/>
              </a:spcBef>
              <a:spcAft>
                <a:spcPts val="0"/>
              </a:spcAft>
              <a:buSzPts val="605"/>
              <a:buNone/>
            </a:pPr>
            <a:r>
              <a:rPr b="1" lang="en" sz="1535">
                <a:solidFill>
                  <a:srgbClr val="666666"/>
                </a:solidFill>
                <a:latin typeface="Zen Kaku Gothic New"/>
                <a:ea typeface="Zen Kaku Gothic New"/>
                <a:cs typeface="Zen Kaku Gothic New"/>
                <a:sym typeface="Zen Kaku Gothic New"/>
              </a:rPr>
              <a:t> - 避暑地のリゾートホテルのような生活環境で学べる -</a:t>
            </a:r>
            <a:endParaRPr b="1" sz="1535">
              <a:solidFill>
                <a:srgbClr val="666666"/>
              </a:solidFill>
              <a:latin typeface="Zen Kaku Gothic New"/>
              <a:ea typeface="Zen Kaku Gothic New"/>
              <a:cs typeface="Zen Kaku Gothic New"/>
              <a:sym typeface="Zen Kaku Gothic New"/>
            </a:endParaRPr>
          </a:p>
        </p:txBody>
      </p:sp>
      <p:pic>
        <p:nvPicPr>
          <p:cNvPr id="76" name="Google Shape;76;p16"/>
          <p:cNvPicPr preferRelativeResize="0"/>
          <p:nvPr/>
        </p:nvPicPr>
        <p:blipFill rotWithShape="1">
          <a:blip r:embed="rId3">
            <a:alphaModFix/>
          </a:blip>
          <a:srcRect b="16142" l="0" r="0" t="2780"/>
          <a:stretch/>
        </p:blipFill>
        <p:spPr>
          <a:xfrm>
            <a:off x="25" y="1160300"/>
            <a:ext cx="9144003" cy="371042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graphicFrame>
        <p:nvGraphicFramePr>
          <p:cNvPr id="81" name="Google Shape;81;p17"/>
          <p:cNvGraphicFramePr/>
          <p:nvPr/>
        </p:nvGraphicFramePr>
        <p:xfrm>
          <a:off x="4254150" y="2270438"/>
          <a:ext cx="3000000" cy="3000000"/>
        </p:xfrm>
        <a:graphic>
          <a:graphicData uri="http://schemas.openxmlformats.org/drawingml/2006/table">
            <a:tbl>
              <a:tblPr>
                <a:noFill/>
                <a:tableStyleId>{CE9E786B-A329-4B68-B5F3-535303EB3233}</a:tableStyleId>
              </a:tblPr>
              <a:tblGrid>
                <a:gridCol w="875450"/>
                <a:gridCol w="3536050"/>
              </a:tblGrid>
              <a:tr h="257450">
                <a:tc>
                  <a:txBody>
                    <a:bodyPr/>
                    <a:lstStyle/>
                    <a:p>
                      <a:pPr indent="0" lvl="0" marL="0" rtl="0" algn="ctr">
                        <a:lnSpc>
                          <a:spcPct val="115000"/>
                        </a:lnSpc>
                        <a:spcBef>
                          <a:spcPts val="0"/>
                        </a:spcBef>
                        <a:spcAft>
                          <a:spcPts val="0"/>
                        </a:spcAft>
                        <a:buNone/>
                      </a:pPr>
                      <a:r>
                        <a:rPr lang="en" sz="900">
                          <a:latin typeface="Zen Kaku Gothic New"/>
                          <a:ea typeface="Zen Kaku Gothic New"/>
                          <a:cs typeface="Zen Kaku Gothic New"/>
                          <a:sym typeface="Zen Kaku Gothic New"/>
                        </a:rPr>
                        <a:t>定員</a:t>
                      </a:r>
                      <a:endParaRPr sz="900">
                        <a:latin typeface="Zen Kaku Gothic New"/>
                        <a:ea typeface="Zen Kaku Gothic New"/>
                        <a:cs typeface="Zen Kaku Gothic New"/>
                        <a:sym typeface="Zen Kaku Gothic New"/>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EFEFEF"/>
                    </a:solidFill>
                  </a:tcPr>
                </a:tc>
                <a:tc>
                  <a:txBody>
                    <a:bodyPr/>
                    <a:lstStyle/>
                    <a:p>
                      <a:pPr indent="0" lvl="0" marL="0" rtl="0" algn="l">
                        <a:lnSpc>
                          <a:spcPct val="150000"/>
                        </a:lnSpc>
                        <a:spcBef>
                          <a:spcPts val="0"/>
                        </a:spcBef>
                        <a:spcAft>
                          <a:spcPts val="0"/>
                        </a:spcAft>
                        <a:buNone/>
                      </a:pPr>
                      <a:r>
                        <a:rPr lang="en" sz="900">
                          <a:latin typeface="Zen Kaku Gothic New"/>
                          <a:ea typeface="Zen Kaku Gothic New"/>
                          <a:cs typeface="Zen Kaku Gothic New"/>
                          <a:sym typeface="Zen Kaku Gothic New"/>
                        </a:rPr>
                        <a:t>200名</a:t>
                      </a:r>
                      <a:endParaRPr sz="900">
                        <a:solidFill>
                          <a:srgbClr val="000000"/>
                        </a:solidFill>
                        <a:latin typeface="Zen Kaku Gothic New"/>
                        <a:ea typeface="Zen Kaku Gothic New"/>
                        <a:cs typeface="Zen Kaku Gothic New"/>
                        <a:sym typeface="Zen Kaku Gothic New"/>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608550">
                <a:tc>
                  <a:txBody>
                    <a:bodyPr/>
                    <a:lstStyle/>
                    <a:p>
                      <a:pPr indent="0" lvl="0" marL="0" rtl="0" algn="ctr">
                        <a:lnSpc>
                          <a:spcPct val="115000"/>
                        </a:lnSpc>
                        <a:spcBef>
                          <a:spcPts val="0"/>
                        </a:spcBef>
                        <a:spcAft>
                          <a:spcPts val="0"/>
                        </a:spcAft>
                        <a:buNone/>
                      </a:pPr>
                      <a:r>
                        <a:rPr lang="en" sz="900">
                          <a:latin typeface="Zen Kaku Gothic New"/>
                          <a:ea typeface="Zen Kaku Gothic New"/>
                          <a:cs typeface="Zen Kaku Gothic New"/>
                          <a:sym typeface="Zen Kaku Gothic New"/>
                        </a:rPr>
                        <a:t>おすすめ</a:t>
                      </a:r>
                      <a:endParaRPr sz="900">
                        <a:latin typeface="Zen Kaku Gothic New"/>
                        <a:ea typeface="Zen Kaku Gothic New"/>
                        <a:cs typeface="Zen Kaku Gothic New"/>
                        <a:sym typeface="Zen Kaku Gothic New"/>
                      </a:endParaRPr>
                    </a:p>
                    <a:p>
                      <a:pPr indent="0" lvl="0" marL="0" rtl="0" algn="ctr">
                        <a:lnSpc>
                          <a:spcPct val="115000"/>
                        </a:lnSpc>
                        <a:spcBef>
                          <a:spcPts val="0"/>
                        </a:spcBef>
                        <a:spcAft>
                          <a:spcPts val="0"/>
                        </a:spcAft>
                        <a:buNone/>
                      </a:pPr>
                      <a:r>
                        <a:rPr lang="en" sz="900">
                          <a:latin typeface="Zen Kaku Gothic New"/>
                          <a:ea typeface="Zen Kaku Gothic New"/>
                          <a:cs typeface="Zen Kaku Gothic New"/>
                          <a:sym typeface="Zen Kaku Gothic New"/>
                        </a:rPr>
                        <a:t>コース</a:t>
                      </a:r>
                      <a:endParaRPr sz="900">
                        <a:solidFill>
                          <a:srgbClr val="000000"/>
                        </a:solidFill>
                        <a:latin typeface="Zen Kaku Gothic New"/>
                        <a:ea typeface="Zen Kaku Gothic New"/>
                        <a:cs typeface="Zen Kaku Gothic New"/>
                        <a:sym typeface="Zen Kaku Gothic New"/>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EFEFEF"/>
                    </a:solidFill>
                  </a:tcPr>
                </a:tc>
                <a:tc>
                  <a:txBody>
                    <a:bodyPr/>
                    <a:lstStyle/>
                    <a:p>
                      <a:pPr indent="0" lvl="0" marL="0" rtl="0" algn="l">
                        <a:lnSpc>
                          <a:spcPct val="150000"/>
                        </a:lnSpc>
                        <a:spcBef>
                          <a:spcPts val="0"/>
                        </a:spcBef>
                        <a:spcAft>
                          <a:spcPts val="0"/>
                        </a:spcAft>
                        <a:buNone/>
                      </a:pPr>
                      <a:r>
                        <a:rPr lang="en" sz="900">
                          <a:solidFill>
                            <a:srgbClr val="000000"/>
                          </a:solidFill>
                          <a:latin typeface="Zen Kaku Gothic New"/>
                          <a:ea typeface="Zen Kaku Gothic New"/>
                          <a:cs typeface="Zen Kaku Gothic New"/>
                          <a:sym typeface="Zen Kaku Gothic New"/>
                        </a:rPr>
                        <a:t>・</a:t>
                      </a:r>
                      <a:r>
                        <a:rPr lang="en" sz="900">
                          <a:latin typeface="Zen Kaku Gothic New"/>
                          <a:ea typeface="Zen Kaku Gothic New"/>
                          <a:cs typeface="Zen Kaku Gothic New"/>
                          <a:sym typeface="Zen Kaku Gothic New"/>
                        </a:rPr>
                        <a:t>初心者専用コース「ESL Starter」</a:t>
                      </a:r>
                      <a:endParaRPr sz="900">
                        <a:solidFill>
                          <a:srgbClr val="000000"/>
                        </a:solidFill>
                        <a:latin typeface="Zen Kaku Gothic New"/>
                        <a:ea typeface="Zen Kaku Gothic New"/>
                        <a:cs typeface="Zen Kaku Gothic New"/>
                        <a:sym typeface="Zen Kaku Gothic New"/>
                      </a:endParaRPr>
                    </a:p>
                    <a:p>
                      <a:pPr indent="0" lvl="0" marL="0" rtl="0" algn="l">
                        <a:lnSpc>
                          <a:spcPct val="150000"/>
                        </a:lnSpc>
                        <a:spcBef>
                          <a:spcPts val="0"/>
                        </a:spcBef>
                        <a:spcAft>
                          <a:spcPts val="0"/>
                        </a:spcAft>
                        <a:buNone/>
                      </a:pPr>
                      <a:r>
                        <a:rPr lang="en" sz="900">
                          <a:latin typeface="Zen Kaku Gothic New"/>
                          <a:ea typeface="Zen Kaku Gothic New"/>
                          <a:cs typeface="Zen Kaku Gothic New"/>
                          <a:sym typeface="Zen Kaku Gothic New"/>
                        </a:rPr>
                        <a:t>・</a:t>
                      </a:r>
                      <a:r>
                        <a:rPr lang="en" sz="900">
                          <a:solidFill>
                            <a:srgbClr val="000000"/>
                          </a:solidFill>
                          <a:latin typeface="Zen Kaku Gothic New"/>
                          <a:ea typeface="Zen Kaku Gothic New"/>
                          <a:cs typeface="Zen Kaku Gothic New"/>
                          <a:sym typeface="Zen Kaku Gothic New"/>
                        </a:rPr>
                        <a:t>1:1でスピーキングを強化 </a:t>
                      </a:r>
                      <a:r>
                        <a:rPr lang="en" sz="900">
                          <a:latin typeface="Zen Kaku Gothic New"/>
                          <a:ea typeface="Zen Kaku Gothic New"/>
                          <a:cs typeface="Zen Kaku Gothic New"/>
                          <a:sym typeface="Zen Kaku Gothic New"/>
                        </a:rPr>
                        <a:t>「スピーキングマスター」</a:t>
                      </a:r>
                      <a:endParaRPr sz="900">
                        <a:latin typeface="Zen Kaku Gothic New"/>
                        <a:ea typeface="Zen Kaku Gothic New"/>
                        <a:cs typeface="Zen Kaku Gothic New"/>
                        <a:sym typeface="Zen Kaku Gothic New"/>
                      </a:endParaRPr>
                    </a:p>
                    <a:p>
                      <a:pPr indent="0" lvl="0" marL="0" rtl="0" algn="l">
                        <a:lnSpc>
                          <a:spcPct val="150000"/>
                        </a:lnSpc>
                        <a:spcBef>
                          <a:spcPts val="0"/>
                        </a:spcBef>
                        <a:spcAft>
                          <a:spcPts val="0"/>
                        </a:spcAft>
                        <a:buNone/>
                      </a:pPr>
                      <a:r>
                        <a:rPr lang="en" sz="900">
                          <a:latin typeface="Zen Kaku Gothic New"/>
                          <a:ea typeface="Zen Kaku Gothic New"/>
                          <a:cs typeface="Zen Kaku Gothic New"/>
                          <a:sym typeface="Zen Kaku Gothic New"/>
                        </a:rPr>
                        <a:t>・ワーキングホリデー対策</a:t>
                      </a:r>
                      <a:endParaRPr sz="800">
                        <a:latin typeface="Zen Kaku Gothic New"/>
                        <a:ea typeface="Zen Kaku Gothic New"/>
                        <a:cs typeface="Zen Kaku Gothic New"/>
                        <a:sym typeface="Zen Kaku Gothic New"/>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312150">
                <a:tc>
                  <a:txBody>
                    <a:bodyPr/>
                    <a:lstStyle/>
                    <a:p>
                      <a:pPr indent="0" lvl="0" marL="0" rtl="0" algn="ctr">
                        <a:lnSpc>
                          <a:spcPct val="115000"/>
                        </a:lnSpc>
                        <a:spcBef>
                          <a:spcPts val="0"/>
                        </a:spcBef>
                        <a:spcAft>
                          <a:spcPts val="0"/>
                        </a:spcAft>
                        <a:buNone/>
                      </a:pPr>
                      <a:r>
                        <a:rPr lang="en" sz="900">
                          <a:latin typeface="Zen Kaku Gothic New"/>
                          <a:ea typeface="Zen Kaku Gothic New"/>
                          <a:cs typeface="Zen Kaku Gothic New"/>
                          <a:sym typeface="Zen Kaku Gothic New"/>
                        </a:rPr>
                        <a:t>年齢層</a:t>
                      </a:r>
                      <a:endParaRPr sz="900">
                        <a:solidFill>
                          <a:srgbClr val="000000"/>
                        </a:solidFill>
                        <a:latin typeface="Zen Kaku Gothic New"/>
                        <a:ea typeface="Zen Kaku Gothic New"/>
                        <a:cs typeface="Zen Kaku Gothic New"/>
                        <a:sym typeface="Zen Kaku Gothic New"/>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EFEFEF"/>
                    </a:solidFill>
                  </a:tcPr>
                </a:tc>
                <a:tc>
                  <a:txBody>
                    <a:bodyPr/>
                    <a:lstStyle/>
                    <a:p>
                      <a:pPr indent="0" lvl="0" marL="0" rtl="0" algn="l">
                        <a:lnSpc>
                          <a:spcPct val="115000"/>
                        </a:lnSpc>
                        <a:spcBef>
                          <a:spcPts val="0"/>
                        </a:spcBef>
                        <a:spcAft>
                          <a:spcPts val="0"/>
                        </a:spcAft>
                        <a:buNone/>
                      </a:pPr>
                      <a:r>
                        <a:rPr lang="en" sz="900">
                          <a:latin typeface="Zen Kaku Gothic New"/>
                          <a:ea typeface="Zen Kaku Gothic New"/>
                          <a:cs typeface="Zen Kaku Gothic New"/>
                          <a:sym typeface="Zen Kaku Gothic New"/>
                        </a:rPr>
                        <a:t>【20~24】30%、【25~29】40%　</a:t>
                      </a:r>
                      <a:r>
                        <a:rPr lang="en" sz="900">
                          <a:solidFill>
                            <a:srgbClr val="000000"/>
                          </a:solidFill>
                          <a:latin typeface="Zen Kaku Gothic New"/>
                          <a:ea typeface="Zen Kaku Gothic New"/>
                          <a:cs typeface="Zen Kaku Gothic New"/>
                          <a:sym typeface="Zen Kaku Gothic New"/>
                        </a:rPr>
                        <a:t>【30代】20%、【40代以上】10%</a:t>
                      </a:r>
                      <a:endParaRPr sz="900">
                        <a:latin typeface="Zen Kaku Gothic New"/>
                        <a:ea typeface="Zen Kaku Gothic New"/>
                        <a:cs typeface="Zen Kaku Gothic New"/>
                        <a:sym typeface="Zen Kaku Gothic New"/>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312150">
                <a:tc>
                  <a:txBody>
                    <a:bodyPr/>
                    <a:lstStyle/>
                    <a:p>
                      <a:pPr indent="0" lvl="0" marL="0" rtl="0" algn="ctr">
                        <a:lnSpc>
                          <a:spcPct val="115000"/>
                        </a:lnSpc>
                        <a:spcBef>
                          <a:spcPts val="0"/>
                        </a:spcBef>
                        <a:spcAft>
                          <a:spcPts val="0"/>
                        </a:spcAft>
                        <a:buNone/>
                      </a:pPr>
                      <a:r>
                        <a:rPr lang="en" sz="900">
                          <a:latin typeface="Zen Kaku Gothic New"/>
                          <a:ea typeface="Zen Kaku Gothic New"/>
                          <a:cs typeface="Zen Kaku Gothic New"/>
                          <a:sym typeface="Zen Kaku Gothic New"/>
                        </a:rPr>
                        <a:t>国籍比率</a:t>
                      </a:r>
                      <a:endParaRPr sz="900">
                        <a:latin typeface="Zen Kaku Gothic New"/>
                        <a:ea typeface="Zen Kaku Gothic New"/>
                        <a:cs typeface="Zen Kaku Gothic New"/>
                        <a:sym typeface="Zen Kaku Gothic New"/>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EFEFEF"/>
                    </a:solidFill>
                  </a:tcPr>
                </a:tc>
                <a:tc>
                  <a:txBody>
                    <a:bodyPr/>
                    <a:lstStyle/>
                    <a:p>
                      <a:pPr indent="0" lvl="0" marL="0" rtl="0" algn="l">
                        <a:lnSpc>
                          <a:spcPct val="115000"/>
                        </a:lnSpc>
                        <a:spcBef>
                          <a:spcPts val="0"/>
                        </a:spcBef>
                        <a:spcAft>
                          <a:spcPts val="0"/>
                        </a:spcAft>
                        <a:buNone/>
                      </a:pPr>
                      <a:r>
                        <a:rPr lang="en" sz="900">
                          <a:latin typeface="Zen Kaku Gothic New"/>
                          <a:ea typeface="Zen Kaku Gothic New"/>
                          <a:cs typeface="Zen Kaku Gothic New"/>
                          <a:sym typeface="Zen Kaku Gothic New"/>
                        </a:rPr>
                        <a:t>日本：35%、韓国 35 %、台湾 5 %、中東 15%、残りベトナム、中国など </a:t>
                      </a:r>
                      <a:endParaRPr sz="900">
                        <a:latin typeface="Zen Kaku Gothic New"/>
                        <a:ea typeface="Zen Kaku Gothic New"/>
                        <a:cs typeface="Zen Kaku Gothic New"/>
                        <a:sym typeface="Zen Kaku Gothic New"/>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257450">
                <a:tc>
                  <a:txBody>
                    <a:bodyPr/>
                    <a:lstStyle/>
                    <a:p>
                      <a:pPr indent="0" lvl="0" marL="0" rtl="0" algn="ctr">
                        <a:lnSpc>
                          <a:spcPct val="115000"/>
                        </a:lnSpc>
                        <a:spcBef>
                          <a:spcPts val="0"/>
                        </a:spcBef>
                        <a:spcAft>
                          <a:spcPts val="0"/>
                        </a:spcAft>
                        <a:buNone/>
                      </a:pPr>
                      <a:r>
                        <a:rPr lang="en" sz="900">
                          <a:solidFill>
                            <a:srgbClr val="000000"/>
                          </a:solidFill>
                          <a:latin typeface="Zen Kaku Gothic New"/>
                          <a:ea typeface="Zen Kaku Gothic New"/>
                          <a:cs typeface="Zen Kaku Gothic New"/>
                          <a:sym typeface="Zen Kaku Gothic New"/>
                        </a:rPr>
                        <a:t>部屋タイプ</a:t>
                      </a:r>
                      <a:endParaRPr sz="900">
                        <a:solidFill>
                          <a:srgbClr val="000000"/>
                        </a:solidFill>
                        <a:latin typeface="Zen Kaku Gothic New"/>
                        <a:ea typeface="Zen Kaku Gothic New"/>
                        <a:cs typeface="Zen Kaku Gothic New"/>
                        <a:sym typeface="Zen Kaku Gothic New"/>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EFEFEF"/>
                    </a:solidFill>
                  </a:tcPr>
                </a:tc>
                <a:tc>
                  <a:txBody>
                    <a:bodyPr/>
                    <a:lstStyle/>
                    <a:p>
                      <a:pPr indent="0" lvl="0" marL="0" rtl="0" algn="l">
                        <a:lnSpc>
                          <a:spcPct val="115000"/>
                        </a:lnSpc>
                        <a:spcBef>
                          <a:spcPts val="0"/>
                        </a:spcBef>
                        <a:spcAft>
                          <a:spcPts val="0"/>
                        </a:spcAft>
                        <a:buNone/>
                      </a:pPr>
                      <a:r>
                        <a:rPr lang="en" sz="900">
                          <a:solidFill>
                            <a:srgbClr val="000000"/>
                          </a:solidFill>
                          <a:latin typeface="Zen Kaku Gothic New"/>
                          <a:ea typeface="Zen Kaku Gothic New"/>
                          <a:cs typeface="Zen Kaku Gothic New"/>
                          <a:sym typeface="Zen Kaku Gothic New"/>
                        </a:rPr>
                        <a:t>1人部屋、2人部屋、4人</a:t>
                      </a:r>
                      <a:r>
                        <a:rPr lang="en" sz="900">
                          <a:latin typeface="Zen Kaku Gothic New"/>
                          <a:ea typeface="Zen Kaku Gothic New"/>
                          <a:cs typeface="Zen Kaku Gothic New"/>
                          <a:sym typeface="Zen Kaku Gothic New"/>
                        </a:rPr>
                        <a:t>部屋</a:t>
                      </a:r>
                      <a:endParaRPr sz="900">
                        <a:solidFill>
                          <a:srgbClr val="000000"/>
                        </a:solidFill>
                        <a:latin typeface="Zen Kaku Gothic New"/>
                        <a:ea typeface="Zen Kaku Gothic New"/>
                        <a:cs typeface="Zen Kaku Gothic New"/>
                        <a:sym typeface="Zen Kaku Gothic New"/>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339975">
                <a:tc>
                  <a:txBody>
                    <a:bodyPr/>
                    <a:lstStyle/>
                    <a:p>
                      <a:pPr indent="0" lvl="0" marL="0" rtl="0" algn="ctr">
                        <a:lnSpc>
                          <a:spcPct val="115000"/>
                        </a:lnSpc>
                        <a:spcBef>
                          <a:spcPts val="0"/>
                        </a:spcBef>
                        <a:spcAft>
                          <a:spcPts val="0"/>
                        </a:spcAft>
                        <a:buNone/>
                      </a:pPr>
                      <a:r>
                        <a:rPr lang="en" sz="900">
                          <a:latin typeface="Zen Kaku Gothic New"/>
                          <a:ea typeface="Zen Kaku Gothic New"/>
                          <a:cs typeface="Zen Kaku Gothic New"/>
                          <a:sym typeface="Zen Kaku Gothic New"/>
                        </a:rPr>
                        <a:t>校内施設</a:t>
                      </a:r>
                      <a:endParaRPr sz="900">
                        <a:solidFill>
                          <a:srgbClr val="000000"/>
                        </a:solidFill>
                        <a:latin typeface="Zen Kaku Gothic New"/>
                        <a:ea typeface="Zen Kaku Gothic New"/>
                        <a:cs typeface="Zen Kaku Gothic New"/>
                        <a:sym typeface="Zen Kaku Gothic New"/>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EFEFEF"/>
                    </a:solidFill>
                  </a:tcPr>
                </a:tc>
                <a:tc>
                  <a:txBody>
                    <a:bodyPr/>
                    <a:lstStyle/>
                    <a:p>
                      <a:pPr indent="0" lvl="0" marL="0" rtl="0" algn="l">
                        <a:lnSpc>
                          <a:spcPct val="115000"/>
                        </a:lnSpc>
                        <a:spcBef>
                          <a:spcPts val="0"/>
                        </a:spcBef>
                        <a:spcAft>
                          <a:spcPts val="0"/>
                        </a:spcAft>
                        <a:buNone/>
                      </a:pPr>
                      <a:r>
                        <a:rPr lang="en" sz="900">
                          <a:latin typeface="Zen Kaku Gothic New"/>
                          <a:ea typeface="Zen Kaku Gothic New"/>
                          <a:cs typeface="Zen Kaku Gothic New"/>
                          <a:sym typeface="Zen Kaku Gothic New"/>
                        </a:rPr>
                        <a:t>学生寮、教室、カフェ、スーパー、ラウンジ、コーワーキングスペース、自習室、食堂、ジムなど</a:t>
                      </a:r>
                      <a:endParaRPr sz="900">
                        <a:solidFill>
                          <a:srgbClr val="000000"/>
                        </a:solidFill>
                        <a:latin typeface="Zen Kaku Gothic New"/>
                        <a:ea typeface="Zen Kaku Gothic New"/>
                        <a:cs typeface="Zen Kaku Gothic New"/>
                        <a:sym typeface="Zen Kaku Gothic New"/>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bl>
          </a:graphicData>
        </a:graphic>
      </p:graphicFrame>
      <p:sp>
        <p:nvSpPr>
          <p:cNvPr id="82" name="Google Shape;82;p17"/>
          <p:cNvSpPr txBox="1"/>
          <p:nvPr/>
        </p:nvSpPr>
        <p:spPr>
          <a:xfrm>
            <a:off x="4254150" y="1039850"/>
            <a:ext cx="4169100" cy="10314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Zen Kaku Gothic New"/>
                <a:ea typeface="Zen Kaku Gothic New"/>
                <a:cs typeface="Zen Kaku Gothic New"/>
                <a:sym typeface="Zen Kaku Gothic New"/>
              </a:rPr>
              <a:t>・避暑地のリゾートホテルのような快適な生活環境</a:t>
            </a:r>
            <a:endParaRPr sz="1000">
              <a:solidFill>
                <a:schemeClr val="dk1"/>
              </a:solidFill>
              <a:latin typeface="Zen Kaku Gothic New"/>
              <a:ea typeface="Zen Kaku Gothic New"/>
              <a:cs typeface="Zen Kaku Gothic New"/>
              <a:sym typeface="Zen Kaku Gothic New"/>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Zen Kaku Gothic New"/>
                <a:ea typeface="Zen Kaku Gothic New"/>
                <a:cs typeface="Zen Kaku Gothic New"/>
                <a:sym typeface="Zen Kaku Gothic New"/>
              </a:rPr>
              <a:t>・初心者専用のESLコースを提供</a:t>
            </a:r>
            <a:endParaRPr sz="1000">
              <a:solidFill>
                <a:schemeClr val="dk1"/>
              </a:solidFill>
              <a:latin typeface="Zen Kaku Gothic New"/>
              <a:ea typeface="Zen Kaku Gothic New"/>
              <a:cs typeface="Zen Kaku Gothic New"/>
              <a:sym typeface="Zen Kaku Gothic New"/>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Zen Kaku Gothic New"/>
                <a:ea typeface="Zen Kaku Gothic New"/>
                <a:cs typeface="Zen Kaku Gothic New"/>
                <a:sym typeface="Zen Kaku Gothic New"/>
              </a:rPr>
              <a:t>・スピーキング強化やワーホリ対策もにおすすめの校舎</a:t>
            </a:r>
            <a:endParaRPr sz="1000">
              <a:solidFill>
                <a:schemeClr val="dk1"/>
              </a:solidFill>
              <a:latin typeface="Zen Kaku Gothic New"/>
              <a:ea typeface="Zen Kaku Gothic New"/>
              <a:cs typeface="Zen Kaku Gothic New"/>
              <a:sym typeface="Zen Kaku Gothic New"/>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Zen Kaku Gothic New"/>
                <a:ea typeface="Zen Kaku Gothic New"/>
                <a:cs typeface="Zen Kaku Gothic New"/>
                <a:sym typeface="Zen Kaku Gothic New"/>
              </a:rPr>
              <a:t>・カフェやラウンジなど校内にあり施設も充実</a:t>
            </a:r>
            <a:endParaRPr sz="1000">
              <a:latin typeface="Zen Kaku Gothic New"/>
              <a:ea typeface="Zen Kaku Gothic New"/>
              <a:cs typeface="Zen Kaku Gothic New"/>
              <a:sym typeface="Zen Kaku Gothic New"/>
            </a:endParaRPr>
          </a:p>
        </p:txBody>
      </p:sp>
      <p:sp>
        <p:nvSpPr>
          <p:cNvPr id="83" name="Google Shape;83;p17"/>
          <p:cNvSpPr/>
          <p:nvPr/>
        </p:nvSpPr>
        <p:spPr>
          <a:xfrm>
            <a:off x="4254150" y="369550"/>
            <a:ext cx="2623200" cy="4110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100">
                <a:solidFill>
                  <a:srgbClr val="666666"/>
                </a:solidFill>
                <a:latin typeface="Zen Kaku Gothic New"/>
                <a:ea typeface="Zen Kaku Gothic New"/>
                <a:cs typeface="Zen Kaku Gothic New"/>
                <a:sym typeface="Zen Kaku Gothic New"/>
              </a:rPr>
              <a:t>プレミアム</a:t>
            </a:r>
            <a:r>
              <a:rPr b="1" lang="en" sz="1100">
                <a:solidFill>
                  <a:srgbClr val="666666"/>
                </a:solidFill>
                <a:latin typeface="Zen Kaku Gothic New"/>
                <a:ea typeface="Zen Kaku Gothic New"/>
                <a:cs typeface="Zen Kaku Gothic New"/>
                <a:sym typeface="Zen Kaku Gothic New"/>
              </a:rPr>
              <a:t>校舎のおすすめポイント</a:t>
            </a:r>
            <a:endParaRPr b="1" sz="1100">
              <a:solidFill>
                <a:srgbClr val="666666"/>
              </a:solidFill>
              <a:latin typeface="Zen Kaku Gothic New"/>
              <a:ea typeface="Zen Kaku Gothic New"/>
              <a:cs typeface="Zen Kaku Gothic New"/>
              <a:sym typeface="Zen Kaku Gothic New"/>
            </a:endParaRPr>
          </a:p>
        </p:txBody>
      </p:sp>
      <p:pic>
        <p:nvPicPr>
          <p:cNvPr id="84" name="Google Shape;84;p17"/>
          <p:cNvPicPr preferRelativeResize="0"/>
          <p:nvPr/>
        </p:nvPicPr>
        <p:blipFill rotWithShape="1">
          <a:blip r:embed="rId3">
            <a:alphaModFix/>
          </a:blip>
          <a:srcRect b="0" l="10610" r="7071" t="22869"/>
          <a:stretch/>
        </p:blipFill>
        <p:spPr>
          <a:xfrm>
            <a:off x="0" y="0"/>
            <a:ext cx="3763151" cy="51435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8"/>
          <p:cNvSpPr txBox="1"/>
          <p:nvPr/>
        </p:nvSpPr>
        <p:spPr>
          <a:xfrm>
            <a:off x="616500" y="329025"/>
            <a:ext cx="3686400" cy="653400"/>
          </a:xfrm>
          <a:prstGeom prst="rect">
            <a:avLst/>
          </a:prstGeom>
          <a:noFill/>
          <a:ln>
            <a:noFill/>
          </a:ln>
        </p:spPr>
        <p:txBody>
          <a:bodyPr anchorCtr="0" anchor="ctr" bIns="113750" lIns="113750" spcFirstLastPara="1" rIns="113750" wrap="square" tIns="113750">
            <a:noAutofit/>
          </a:bodyPr>
          <a:lstStyle/>
          <a:p>
            <a:pPr indent="0" lvl="0" marL="0" rtl="0" algn="l">
              <a:lnSpc>
                <a:spcPct val="95000"/>
              </a:lnSpc>
              <a:spcBef>
                <a:spcPts val="0"/>
              </a:spcBef>
              <a:spcAft>
                <a:spcPts val="0"/>
              </a:spcAft>
              <a:buSzPts val="688"/>
              <a:buNone/>
            </a:pPr>
            <a:r>
              <a:rPr b="1" lang="en" sz="1862">
                <a:solidFill>
                  <a:srgbClr val="666666"/>
                </a:solidFill>
                <a:latin typeface="Zen Kaku Gothic New"/>
                <a:ea typeface="Zen Kaku Gothic New"/>
                <a:cs typeface="Zen Kaku Gothic New"/>
                <a:sym typeface="Zen Kaku Gothic New"/>
              </a:rPr>
              <a:t>ESL Starter 7 </a:t>
            </a:r>
            <a:r>
              <a:rPr b="1" lang="en" sz="1362">
                <a:solidFill>
                  <a:srgbClr val="666666"/>
                </a:solidFill>
                <a:latin typeface="Zen Kaku Gothic New"/>
                <a:ea typeface="Zen Kaku Gothic New"/>
                <a:cs typeface="Zen Kaku Gothic New"/>
                <a:sym typeface="Zen Kaku Gothic New"/>
              </a:rPr>
              <a:t>-</a:t>
            </a:r>
            <a:r>
              <a:rPr b="1" lang="en" sz="1162">
                <a:solidFill>
                  <a:srgbClr val="666666"/>
                </a:solidFill>
                <a:latin typeface="Zen Kaku Gothic New"/>
                <a:ea typeface="Zen Kaku Gothic New"/>
                <a:cs typeface="Zen Kaku Gothic New"/>
                <a:sym typeface="Zen Kaku Gothic New"/>
              </a:rPr>
              <a:t> 初心者向け入門コース-</a:t>
            </a:r>
            <a:endParaRPr b="1" sz="1023">
              <a:solidFill>
                <a:srgbClr val="666666"/>
              </a:solidFill>
              <a:latin typeface="Zen Kaku Gothic New"/>
              <a:ea typeface="Zen Kaku Gothic New"/>
              <a:cs typeface="Zen Kaku Gothic New"/>
              <a:sym typeface="Zen Kaku Gothic New"/>
            </a:endParaRPr>
          </a:p>
        </p:txBody>
      </p:sp>
      <p:sp>
        <p:nvSpPr>
          <p:cNvPr id="90" name="Google Shape;90;p18"/>
          <p:cNvSpPr txBox="1"/>
          <p:nvPr/>
        </p:nvSpPr>
        <p:spPr>
          <a:xfrm>
            <a:off x="583825" y="1853850"/>
            <a:ext cx="3686400" cy="8004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1000">
                <a:solidFill>
                  <a:schemeClr val="dk1"/>
                </a:solidFill>
              </a:rPr>
              <a:t>英語に全く自信がない初心者のために作られたコース。総合的に基礎英語を学びぶことができる。単語しか使えない状態から文章を作って最低限の会話ができる状態を目指す。</a:t>
            </a:r>
            <a:endParaRPr sz="1000">
              <a:latin typeface="Zen Kaku Gothic New"/>
              <a:ea typeface="Zen Kaku Gothic New"/>
              <a:cs typeface="Zen Kaku Gothic New"/>
              <a:sym typeface="Zen Kaku Gothic New"/>
            </a:endParaRPr>
          </a:p>
        </p:txBody>
      </p:sp>
      <p:sp>
        <p:nvSpPr>
          <p:cNvPr id="91" name="Google Shape;91;p18"/>
          <p:cNvSpPr/>
          <p:nvPr/>
        </p:nvSpPr>
        <p:spPr>
          <a:xfrm>
            <a:off x="670825" y="1225025"/>
            <a:ext cx="2613000" cy="4110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666666"/>
                </a:solidFill>
              </a:rPr>
              <a:t>JICのESL Starter 7の特徴</a:t>
            </a:r>
            <a:endParaRPr b="1" sz="1200">
              <a:solidFill>
                <a:srgbClr val="666666"/>
              </a:solidFill>
            </a:endParaRPr>
          </a:p>
        </p:txBody>
      </p:sp>
      <p:graphicFrame>
        <p:nvGraphicFramePr>
          <p:cNvPr id="92" name="Google Shape;92;p18"/>
          <p:cNvGraphicFramePr/>
          <p:nvPr/>
        </p:nvGraphicFramePr>
        <p:xfrm>
          <a:off x="4672488" y="801250"/>
          <a:ext cx="3000000" cy="3000000"/>
        </p:xfrm>
        <a:graphic>
          <a:graphicData uri="http://schemas.openxmlformats.org/drawingml/2006/table">
            <a:tbl>
              <a:tblPr>
                <a:noFill/>
                <a:tableStyleId>{CE9E786B-A329-4B68-B5F3-535303EB3233}</a:tableStyleId>
              </a:tblPr>
              <a:tblGrid>
                <a:gridCol w="661150"/>
                <a:gridCol w="1274100"/>
                <a:gridCol w="2233800"/>
              </a:tblGrid>
              <a:tr h="413150">
                <a:tc>
                  <a:txBody>
                    <a:bodyPr/>
                    <a:lstStyle/>
                    <a:p>
                      <a:pPr indent="0" lvl="0" marL="0" rtl="0" algn="l">
                        <a:spcBef>
                          <a:spcPts val="0"/>
                        </a:spcBef>
                        <a:spcAft>
                          <a:spcPts val="0"/>
                        </a:spcAft>
                        <a:buNone/>
                      </a:pPr>
                      <a:r>
                        <a:rPr lang="en" sz="1000"/>
                        <a:t>クラス</a:t>
                      </a:r>
                      <a:endParaRPr sz="1000"/>
                    </a:p>
                  </a:txBody>
                  <a:tcPr marT="91425" marB="91425" marR="91425" marL="91425">
                    <a:solidFill>
                      <a:srgbClr val="EFEFEF"/>
                    </a:solidFill>
                  </a:tcPr>
                </a:tc>
                <a:tc>
                  <a:txBody>
                    <a:bodyPr/>
                    <a:lstStyle/>
                    <a:p>
                      <a:pPr indent="0" lvl="0" marL="0" rtl="0" algn="l">
                        <a:spcBef>
                          <a:spcPts val="0"/>
                        </a:spcBef>
                        <a:spcAft>
                          <a:spcPts val="0"/>
                        </a:spcAft>
                        <a:buNone/>
                      </a:pPr>
                      <a:r>
                        <a:rPr lang="en" sz="1000"/>
                        <a:t>科目</a:t>
                      </a:r>
                      <a:endParaRPr sz="1000"/>
                    </a:p>
                  </a:txBody>
                  <a:tcPr marT="91425" marB="91425" marR="91425" marL="91425">
                    <a:solidFill>
                      <a:srgbClr val="EFEFEF"/>
                    </a:solidFill>
                  </a:tcPr>
                </a:tc>
                <a:tc>
                  <a:txBody>
                    <a:bodyPr/>
                    <a:lstStyle/>
                    <a:p>
                      <a:pPr indent="0" lvl="0" marL="0" rtl="0" algn="l">
                        <a:spcBef>
                          <a:spcPts val="0"/>
                        </a:spcBef>
                        <a:spcAft>
                          <a:spcPts val="0"/>
                        </a:spcAft>
                        <a:buNone/>
                      </a:pPr>
                      <a:r>
                        <a:rPr lang="en" sz="1000"/>
                        <a:t>内容</a:t>
                      </a:r>
                      <a:endParaRPr sz="1000"/>
                    </a:p>
                  </a:txBody>
                  <a:tcPr marT="91425" marB="91425" marR="91425" marL="91425">
                    <a:solidFill>
                      <a:srgbClr val="EFEFEF"/>
                    </a:solidFill>
                  </a:tcPr>
                </a:tc>
              </a:tr>
              <a:tr h="578475">
                <a:tc rowSpan="4">
                  <a:txBody>
                    <a:bodyPr/>
                    <a:lstStyle/>
                    <a:p>
                      <a:pPr indent="0" lvl="0" marL="0" rtl="0" algn="l">
                        <a:spcBef>
                          <a:spcPts val="0"/>
                        </a:spcBef>
                        <a:spcAft>
                          <a:spcPts val="0"/>
                        </a:spcAft>
                        <a:buNone/>
                      </a:pPr>
                      <a:r>
                        <a:rPr lang="en" sz="900"/>
                        <a:t>1:1</a:t>
                      </a:r>
                      <a:endParaRPr sz="900"/>
                    </a:p>
                  </a:txBody>
                  <a:tcPr marT="91425" marB="91425" marR="91425" marL="91425"/>
                </a:tc>
                <a:tc>
                  <a:txBody>
                    <a:bodyPr/>
                    <a:lstStyle/>
                    <a:p>
                      <a:pPr indent="0" lvl="0" marL="0" rtl="0" algn="l">
                        <a:spcBef>
                          <a:spcPts val="0"/>
                        </a:spcBef>
                        <a:spcAft>
                          <a:spcPts val="0"/>
                        </a:spcAft>
                        <a:buNone/>
                      </a:pPr>
                      <a:r>
                        <a:rPr lang="en" sz="1000"/>
                        <a:t>基礎スピーキングA</a:t>
                      </a:r>
                      <a:endParaRPr sz="1000"/>
                    </a:p>
                  </a:txBody>
                  <a:tcPr marT="91425" marB="91425" marR="91425" marL="91425"/>
                </a:tc>
                <a:tc>
                  <a:txBody>
                    <a:bodyPr/>
                    <a:lstStyle/>
                    <a:p>
                      <a:pPr indent="0" lvl="0" marL="0" rtl="0" algn="l">
                        <a:spcBef>
                          <a:spcPts val="0"/>
                        </a:spcBef>
                        <a:spcAft>
                          <a:spcPts val="0"/>
                        </a:spcAft>
                        <a:buNone/>
                      </a:pPr>
                      <a:r>
                        <a:rPr lang="en" sz="1000"/>
                        <a:t>初心者向けの教科書を使い基礎英会話力を鍛える。</a:t>
                      </a:r>
                      <a:endParaRPr sz="1000"/>
                    </a:p>
                  </a:txBody>
                  <a:tcPr marT="91425" marB="91425" marR="91425" marL="91425"/>
                </a:tc>
              </a:tr>
              <a:tr h="599275">
                <a:tc vMerge="1"/>
                <a:tc>
                  <a:txBody>
                    <a:bodyPr/>
                    <a:lstStyle/>
                    <a:p>
                      <a:pPr indent="0" lvl="0" marL="0" rtl="0" algn="l">
                        <a:spcBef>
                          <a:spcPts val="0"/>
                        </a:spcBef>
                        <a:spcAft>
                          <a:spcPts val="0"/>
                        </a:spcAft>
                        <a:buNone/>
                      </a:pPr>
                      <a:r>
                        <a:rPr lang="en" sz="1000"/>
                        <a:t>基礎スピーキングB</a:t>
                      </a:r>
                      <a:endParaRPr sz="1000"/>
                    </a:p>
                  </a:txBody>
                  <a:tcPr marT="91425" marB="91425" marR="91425" marL="91425"/>
                </a:tc>
                <a:tc>
                  <a:txBody>
                    <a:bodyPr/>
                    <a:lstStyle/>
                    <a:p>
                      <a:pPr indent="0" lvl="0" marL="0" rtl="0" algn="l">
                        <a:spcBef>
                          <a:spcPts val="0"/>
                        </a:spcBef>
                        <a:spcAft>
                          <a:spcPts val="0"/>
                        </a:spcAft>
                        <a:buNone/>
                      </a:pPr>
                      <a:r>
                        <a:rPr lang="en" sz="1000"/>
                        <a:t>初心者向けの教科書を使い基礎英会話力を鍛える。</a:t>
                      </a:r>
                      <a:endParaRPr sz="1000"/>
                    </a:p>
                    <a:p>
                      <a:pPr indent="0" lvl="0" marL="0" rtl="0" algn="l">
                        <a:spcBef>
                          <a:spcPts val="0"/>
                        </a:spcBef>
                        <a:spcAft>
                          <a:spcPts val="0"/>
                        </a:spcAft>
                        <a:buNone/>
                      </a:pPr>
                      <a:r>
                        <a:rPr lang="en" sz="1000"/>
                        <a:t>Aとは別の教科書。</a:t>
                      </a:r>
                      <a:endParaRPr sz="1000"/>
                    </a:p>
                  </a:txBody>
                  <a:tcPr marT="91425" marB="91425" marR="91425" marL="91425"/>
                </a:tc>
              </a:tr>
              <a:tr h="578475">
                <a:tc vMerge="1"/>
                <a:tc>
                  <a:txBody>
                    <a:bodyPr/>
                    <a:lstStyle/>
                    <a:p>
                      <a:pPr indent="0" lvl="0" marL="0" rtl="0" algn="l">
                        <a:spcBef>
                          <a:spcPts val="0"/>
                        </a:spcBef>
                        <a:spcAft>
                          <a:spcPts val="0"/>
                        </a:spcAft>
                        <a:buNone/>
                      </a:pPr>
                      <a:r>
                        <a:rPr lang="en" sz="1000"/>
                        <a:t>基礎リーディング</a:t>
                      </a:r>
                      <a:endParaRPr sz="1000"/>
                    </a:p>
                  </a:txBody>
                  <a:tcPr marT="91425" marB="91425" marR="91425" marL="91425"/>
                </a:tc>
                <a:tc>
                  <a:txBody>
                    <a:bodyPr/>
                    <a:lstStyle/>
                    <a:p>
                      <a:pPr indent="0" lvl="0" marL="0" rtl="0" algn="l">
                        <a:spcBef>
                          <a:spcPts val="0"/>
                        </a:spcBef>
                        <a:spcAft>
                          <a:spcPts val="0"/>
                        </a:spcAft>
                        <a:buNone/>
                      </a:pPr>
                      <a:r>
                        <a:rPr lang="en" sz="1000"/>
                        <a:t>初心者向けの教科書を使いライティングや文法を学ぶ。</a:t>
                      </a:r>
                      <a:endParaRPr sz="1000"/>
                    </a:p>
                  </a:txBody>
                  <a:tcPr marT="91425" marB="91425" marR="91425" marL="91425"/>
                </a:tc>
              </a:tr>
              <a:tr h="585600">
                <a:tc vMerge="1"/>
                <a:tc>
                  <a:txBody>
                    <a:bodyPr/>
                    <a:lstStyle/>
                    <a:p>
                      <a:pPr indent="0" lvl="0" marL="0" rtl="0" algn="l">
                        <a:spcBef>
                          <a:spcPts val="0"/>
                        </a:spcBef>
                        <a:spcAft>
                          <a:spcPts val="0"/>
                        </a:spcAft>
                        <a:buNone/>
                      </a:pPr>
                      <a:r>
                        <a:rPr lang="en" sz="1000"/>
                        <a:t>基礎ライティング</a:t>
                      </a:r>
                      <a:endParaRPr sz="1000"/>
                    </a:p>
                  </a:txBody>
                  <a:tcPr marT="91425" marB="91425" marR="91425" marL="91425"/>
                </a:tc>
                <a:tc>
                  <a:txBody>
                    <a:bodyPr/>
                    <a:lstStyle/>
                    <a:p>
                      <a:pPr indent="0" lvl="0" marL="0" rtl="0" algn="l">
                        <a:spcBef>
                          <a:spcPts val="0"/>
                        </a:spcBef>
                        <a:spcAft>
                          <a:spcPts val="0"/>
                        </a:spcAft>
                        <a:buNone/>
                      </a:pPr>
                      <a:r>
                        <a:rPr lang="en" sz="1000"/>
                        <a:t>初心者向けの教科書を使い読解力の強化や語彙のインプットを行う。</a:t>
                      </a:r>
                      <a:endParaRPr sz="1000"/>
                    </a:p>
                  </a:txBody>
                  <a:tcPr marT="91425" marB="91425" marR="91425" marL="91425"/>
                </a:tc>
              </a:tr>
              <a:tr h="531325">
                <a:tc>
                  <a:txBody>
                    <a:bodyPr/>
                    <a:lstStyle/>
                    <a:p>
                      <a:pPr indent="0" lvl="0" marL="0" rtl="0" algn="l">
                        <a:spcBef>
                          <a:spcPts val="0"/>
                        </a:spcBef>
                        <a:spcAft>
                          <a:spcPts val="0"/>
                        </a:spcAft>
                        <a:buNone/>
                      </a:pPr>
                      <a:r>
                        <a:rPr lang="en" sz="900"/>
                        <a:t>グループ</a:t>
                      </a:r>
                      <a:endParaRPr sz="900"/>
                    </a:p>
                  </a:txBody>
                  <a:tcPr marT="91425" marB="91425" marR="91425" marL="91425"/>
                </a:tc>
                <a:tc>
                  <a:txBody>
                    <a:bodyPr/>
                    <a:lstStyle/>
                    <a:p>
                      <a:pPr indent="0" lvl="0" marL="0" rtl="0" algn="l">
                        <a:spcBef>
                          <a:spcPts val="0"/>
                        </a:spcBef>
                        <a:spcAft>
                          <a:spcPts val="0"/>
                        </a:spcAft>
                        <a:buNone/>
                      </a:pPr>
                      <a:r>
                        <a:rPr lang="en" sz="1000"/>
                        <a:t>リスニング＆発音</a:t>
                      </a:r>
                      <a:endParaRPr sz="1000"/>
                    </a:p>
                  </a:txBody>
                  <a:tcPr marT="91425" marB="91425" marR="91425" marL="91425"/>
                </a:tc>
                <a:tc>
                  <a:txBody>
                    <a:bodyPr/>
                    <a:lstStyle/>
                    <a:p>
                      <a:pPr indent="0" lvl="0" marL="0" rtl="0" algn="l">
                        <a:spcBef>
                          <a:spcPts val="0"/>
                        </a:spcBef>
                        <a:spcAft>
                          <a:spcPts val="0"/>
                        </a:spcAft>
                        <a:buNone/>
                      </a:pPr>
                      <a:r>
                        <a:rPr lang="en" sz="1000"/>
                        <a:t>リスニングと発音を同時に学び聞く力を鍛える。</a:t>
                      </a:r>
                      <a:endParaRPr sz="1000"/>
                    </a:p>
                  </a:txBody>
                  <a:tcPr marT="91425" marB="91425" marR="91425" marL="91425"/>
                </a:tc>
              </a:tr>
              <a:tr h="743775">
                <a:tc>
                  <a:txBody>
                    <a:bodyPr/>
                    <a:lstStyle/>
                    <a:p>
                      <a:pPr indent="0" lvl="0" marL="0" rtl="0" algn="l">
                        <a:spcBef>
                          <a:spcPts val="0"/>
                        </a:spcBef>
                        <a:spcAft>
                          <a:spcPts val="0"/>
                        </a:spcAft>
                        <a:buNone/>
                      </a:pPr>
                      <a:r>
                        <a:rPr lang="en" sz="900"/>
                        <a:t>イブニング</a:t>
                      </a:r>
                      <a:endParaRPr sz="900"/>
                    </a:p>
                    <a:p>
                      <a:pPr indent="0" lvl="0" marL="0" rtl="0" algn="l">
                        <a:spcBef>
                          <a:spcPts val="0"/>
                        </a:spcBef>
                        <a:spcAft>
                          <a:spcPts val="0"/>
                        </a:spcAft>
                        <a:buNone/>
                      </a:pPr>
                      <a:r>
                        <a:rPr lang="en" sz="900"/>
                        <a:t>グループ</a:t>
                      </a:r>
                      <a:endParaRPr sz="900"/>
                    </a:p>
                  </a:txBody>
                  <a:tcPr marT="91425" marB="91425" marR="91425" marL="91425"/>
                </a:tc>
                <a:tc>
                  <a:txBody>
                    <a:bodyPr/>
                    <a:lstStyle/>
                    <a:p>
                      <a:pPr indent="0" lvl="0" marL="0" rtl="0" algn="l">
                        <a:spcBef>
                          <a:spcPts val="0"/>
                        </a:spcBef>
                        <a:spcAft>
                          <a:spcPts val="0"/>
                        </a:spcAft>
                        <a:buNone/>
                      </a:pPr>
                      <a:r>
                        <a:rPr lang="en" sz="1000"/>
                        <a:t>イブニンググループ</a:t>
                      </a:r>
                      <a:endParaRPr sz="1000"/>
                    </a:p>
                    <a:p>
                      <a:pPr indent="0" lvl="0" marL="0" rtl="0" algn="l">
                        <a:spcBef>
                          <a:spcPts val="0"/>
                        </a:spcBef>
                        <a:spcAft>
                          <a:spcPts val="0"/>
                        </a:spcAft>
                        <a:buNone/>
                      </a:pPr>
                      <a:r>
                        <a:rPr lang="en" sz="1000"/>
                        <a:t>① ~ ②</a:t>
                      </a:r>
                      <a:endParaRPr sz="1000"/>
                    </a:p>
                  </a:txBody>
                  <a:tcPr marT="91425" marB="91425" marR="91425" marL="91425"/>
                </a:tc>
                <a:tc>
                  <a:txBody>
                    <a:bodyPr/>
                    <a:lstStyle/>
                    <a:p>
                      <a:pPr indent="0" lvl="0" marL="0" rtl="0" algn="l">
                        <a:spcBef>
                          <a:spcPts val="0"/>
                        </a:spcBef>
                        <a:spcAft>
                          <a:spcPts val="0"/>
                        </a:spcAft>
                        <a:buNone/>
                      </a:pPr>
                      <a:r>
                        <a:rPr lang="en" sz="1000"/>
                        <a:t>音楽、ズンバ、映画、演劇など複数のグループクラスから好きなものを選んで参加可能。自由参加。</a:t>
                      </a:r>
                      <a:endParaRPr sz="1000"/>
                    </a:p>
                  </a:txBody>
                  <a:tcPr marT="91425" marB="91425" marR="91425" marL="91425"/>
                </a:tc>
              </a:tr>
            </a:tbl>
          </a:graphicData>
        </a:graphic>
      </p:graphicFrame>
      <p:graphicFrame>
        <p:nvGraphicFramePr>
          <p:cNvPr id="93" name="Google Shape;93;p18"/>
          <p:cNvGraphicFramePr/>
          <p:nvPr/>
        </p:nvGraphicFramePr>
        <p:xfrm>
          <a:off x="583850" y="2994700"/>
          <a:ext cx="3000000" cy="3000000"/>
        </p:xfrm>
        <a:graphic>
          <a:graphicData uri="http://schemas.openxmlformats.org/drawingml/2006/table">
            <a:tbl>
              <a:tblPr>
                <a:noFill/>
                <a:tableStyleId>{CE9E786B-A329-4B68-B5F3-535303EB3233}</a:tableStyleId>
              </a:tblPr>
              <a:tblGrid>
                <a:gridCol w="886150"/>
                <a:gridCol w="886150"/>
                <a:gridCol w="928350"/>
                <a:gridCol w="883275"/>
              </a:tblGrid>
              <a:tr h="428725">
                <a:tc>
                  <a:txBody>
                    <a:bodyPr/>
                    <a:lstStyle/>
                    <a:p>
                      <a:pPr indent="0" lvl="0" marL="0" rtl="0" algn="ctr">
                        <a:spcBef>
                          <a:spcPts val="0"/>
                        </a:spcBef>
                        <a:spcAft>
                          <a:spcPts val="0"/>
                        </a:spcAft>
                        <a:buNone/>
                      </a:pPr>
                      <a:r>
                        <a:rPr b="1" lang="en" sz="1000">
                          <a:solidFill>
                            <a:srgbClr val="FFFFFF"/>
                          </a:solidFill>
                          <a:latin typeface="Zen Kaku Gothic New"/>
                          <a:ea typeface="Zen Kaku Gothic New"/>
                          <a:cs typeface="Zen Kaku Gothic New"/>
                          <a:sym typeface="Zen Kaku Gothic New"/>
                        </a:rPr>
                        <a:t>1:1</a:t>
                      </a:r>
                      <a:endParaRPr b="1" sz="1000">
                        <a:solidFill>
                          <a:srgbClr val="FFFFFF"/>
                        </a:solidFill>
                        <a:latin typeface="Zen Kaku Gothic New"/>
                        <a:ea typeface="Zen Kaku Gothic New"/>
                        <a:cs typeface="Zen Kaku Gothic New"/>
                        <a:sym typeface="Zen Kaku Gothic New"/>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434343"/>
                    </a:solidFill>
                  </a:tcPr>
                </a:tc>
                <a:tc>
                  <a:txBody>
                    <a:bodyPr/>
                    <a:lstStyle/>
                    <a:p>
                      <a:pPr indent="0" lvl="0" marL="0" rtl="0" algn="ctr">
                        <a:spcBef>
                          <a:spcPts val="0"/>
                        </a:spcBef>
                        <a:spcAft>
                          <a:spcPts val="0"/>
                        </a:spcAft>
                        <a:buNone/>
                      </a:pPr>
                      <a:r>
                        <a:rPr b="1" lang="en" sz="1000">
                          <a:solidFill>
                            <a:srgbClr val="FFFFFF"/>
                          </a:solidFill>
                          <a:latin typeface="Zen Kaku Gothic New"/>
                          <a:ea typeface="Zen Kaku Gothic New"/>
                          <a:cs typeface="Zen Kaku Gothic New"/>
                          <a:sym typeface="Zen Kaku Gothic New"/>
                        </a:rPr>
                        <a:t>グループ</a:t>
                      </a:r>
                      <a:endParaRPr b="1" sz="1000">
                        <a:solidFill>
                          <a:srgbClr val="FFFFFF"/>
                        </a:solidFill>
                        <a:latin typeface="Zen Kaku Gothic New"/>
                        <a:ea typeface="Zen Kaku Gothic New"/>
                        <a:cs typeface="Zen Kaku Gothic New"/>
                        <a:sym typeface="Zen Kaku Gothic New"/>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434343"/>
                    </a:solidFill>
                  </a:tcPr>
                </a:tc>
                <a:tc>
                  <a:txBody>
                    <a:bodyPr/>
                    <a:lstStyle/>
                    <a:p>
                      <a:pPr indent="0" lvl="0" marL="0" rtl="0" algn="ctr">
                        <a:spcBef>
                          <a:spcPts val="0"/>
                        </a:spcBef>
                        <a:spcAft>
                          <a:spcPts val="0"/>
                        </a:spcAft>
                        <a:buNone/>
                      </a:pPr>
                      <a:r>
                        <a:rPr b="1" lang="en" sz="1000">
                          <a:solidFill>
                            <a:srgbClr val="FFFFFF"/>
                          </a:solidFill>
                          <a:latin typeface="Zen Kaku Gothic New"/>
                          <a:ea typeface="Zen Kaku Gothic New"/>
                          <a:cs typeface="Zen Kaku Gothic New"/>
                          <a:sym typeface="Zen Kaku Gothic New"/>
                        </a:rPr>
                        <a:t>EG</a:t>
                      </a:r>
                      <a:endParaRPr b="1" sz="1000">
                        <a:solidFill>
                          <a:srgbClr val="FFFFFF"/>
                        </a:solidFill>
                        <a:latin typeface="Zen Kaku Gothic New"/>
                        <a:ea typeface="Zen Kaku Gothic New"/>
                        <a:cs typeface="Zen Kaku Gothic New"/>
                        <a:sym typeface="Zen Kaku Gothic New"/>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434343"/>
                    </a:solidFill>
                  </a:tcPr>
                </a:tc>
                <a:tc>
                  <a:txBody>
                    <a:bodyPr/>
                    <a:lstStyle/>
                    <a:p>
                      <a:pPr indent="0" lvl="0" marL="0" rtl="0" algn="ctr">
                        <a:spcBef>
                          <a:spcPts val="0"/>
                        </a:spcBef>
                        <a:spcAft>
                          <a:spcPts val="0"/>
                        </a:spcAft>
                        <a:buNone/>
                      </a:pPr>
                      <a:r>
                        <a:rPr b="1" lang="en" sz="1000">
                          <a:solidFill>
                            <a:srgbClr val="FFFFFF"/>
                          </a:solidFill>
                          <a:latin typeface="Zen Kaku Gothic New"/>
                          <a:ea typeface="Zen Kaku Gothic New"/>
                          <a:cs typeface="Zen Kaku Gothic New"/>
                          <a:sym typeface="Zen Kaku Gothic New"/>
                        </a:rPr>
                        <a:t>合計</a:t>
                      </a:r>
                      <a:endParaRPr b="1" sz="1000">
                        <a:solidFill>
                          <a:srgbClr val="FFFFFF"/>
                        </a:solidFill>
                        <a:latin typeface="Zen Kaku Gothic New"/>
                        <a:ea typeface="Zen Kaku Gothic New"/>
                        <a:cs typeface="Zen Kaku Gothic New"/>
                        <a:sym typeface="Zen Kaku Gothic New"/>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434343"/>
                    </a:solidFill>
                  </a:tcPr>
                </a:tc>
              </a:tr>
              <a:tr h="487150">
                <a:tc>
                  <a:txBody>
                    <a:bodyPr/>
                    <a:lstStyle/>
                    <a:p>
                      <a:pPr indent="0" lvl="0" marL="0" rtl="0" algn="ctr">
                        <a:spcBef>
                          <a:spcPts val="0"/>
                        </a:spcBef>
                        <a:spcAft>
                          <a:spcPts val="0"/>
                        </a:spcAft>
                        <a:buNone/>
                      </a:pPr>
                      <a:r>
                        <a:rPr lang="en" sz="1300">
                          <a:latin typeface="Zen Kaku Gothic New"/>
                          <a:ea typeface="Zen Kaku Gothic New"/>
                          <a:cs typeface="Zen Kaku Gothic New"/>
                          <a:sym typeface="Zen Kaku Gothic New"/>
                        </a:rPr>
                        <a:t>4</a:t>
                      </a:r>
                      <a:endParaRPr sz="1300">
                        <a:latin typeface="Zen Kaku Gothic New"/>
                        <a:ea typeface="Zen Kaku Gothic New"/>
                        <a:cs typeface="Zen Kaku Gothic New"/>
                        <a:sym typeface="Zen Kaku Gothic New"/>
                      </a:endParaRPr>
                    </a:p>
                  </a:txBody>
                  <a:tcPr marT="91425" marB="91425" marR="91425" marL="91425" anchor="ctr">
                    <a:lnR cap="flat" cmpd="sng" w="9525">
                      <a:solidFill>
                        <a:srgbClr val="9E9E9E"/>
                      </a:solidFill>
                      <a:prstDash val="solid"/>
                      <a:round/>
                      <a:headEnd len="sm" w="sm" type="none"/>
                      <a:tailEnd len="sm" w="sm" type="none"/>
                    </a:lnR>
                    <a:lnT cap="flat" cmpd="sng" w="9525">
                      <a:solidFill>
                        <a:srgbClr val="999999"/>
                      </a:solidFill>
                      <a:prstDash val="solid"/>
                      <a:round/>
                      <a:headEnd len="sm" w="sm" type="none"/>
                      <a:tailEnd len="sm" w="sm" type="none"/>
                    </a:lnT>
                  </a:tcPr>
                </a:tc>
                <a:tc>
                  <a:txBody>
                    <a:bodyPr/>
                    <a:lstStyle/>
                    <a:p>
                      <a:pPr indent="0" lvl="0" marL="0" rtl="0" algn="ctr">
                        <a:spcBef>
                          <a:spcPts val="0"/>
                        </a:spcBef>
                        <a:spcAft>
                          <a:spcPts val="0"/>
                        </a:spcAft>
                        <a:buNone/>
                      </a:pPr>
                      <a:r>
                        <a:rPr lang="en" sz="1300">
                          <a:latin typeface="Zen Kaku Gothic New"/>
                          <a:ea typeface="Zen Kaku Gothic New"/>
                          <a:cs typeface="Zen Kaku Gothic New"/>
                          <a:sym typeface="Zen Kaku Gothic New"/>
                        </a:rPr>
                        <a:t>1</a:t>
                      </a:r>
                      <a:endParaRPr sz="1300">
                        <a:latin typeface="Zen Kaku Gothic New"/>
                        <a:ea typeface="Zen Kaku Gothic New"/>
                        <a:cs typeface="Zen Kaku Gothic New"/>
                        <a:sym typeface="Zen Kaku Gothic New"/>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99999"/>
                      </a:solidFill>
                      <a:prstDash val="solid"/>
                      <a:round/>
                      <a:headEnd len="sm" w="sm" type="none"/>
                      <a:tailEnd len="sm" w="sm" type="none"/>
                    </a:lnT>
                  </a:tcPr>
                </a:tc>
                <a:tc>
                  <a:txBody>
                    <a:bodyPr/>
                    <a:lstStyle/>
                    <a:p>
                      <a:pPr indent="0" lvl="0" marL="0" rtl="0" algn="ctr">
                        <a:spcBef>
                          <a:spcPts val="0"/>
                        </a:spcBef>
                        <a:spcAft>
                          <a:spcPts val="0"/>
                        </a:spcAft>
                        <a:buNone/>
                      </a:pPr>
                      <a:r>
                        <a:rPr lang="en" sz="1300">
                          <a:latin typeface="Zen Kaku Gothic New"/>
                          <a:ea typeface="Zen Kaku Gothic New"/>
                          <a:cs typeface="Zen Kaku Gothic New"/>
                          <a:sym typeface="Zen Kaku Gothic New"/>
                        </a:rPr>
                        <a:t>2</a:t>
                      </a:r>
                      <a:endParaRPr sz="1300">
                        <a:latin typeface="Zen Kaku Gothic New"/>
                        <a:ea typeface="Zen Kaku Gothic New"/>
                        <a:cs typeface="Zen Kaku Gothic New"/>
                        <a:sym typeface="Zen Kaku Gothic New"/>
                      </a:endParaRPr>
                    </a:p>
                  </a:txBody>
                  <a:tcPr marT="91425" marB="91425" marR="91425" marL="91425" anchor="ctr">
                    <a:lnL cap="flat" cmpd="sng" w="9525">
                      <a:solidFill>
                        <a:srgbClr val="9E9E9E"/>
                      </a:solidFill>
                      <a:prstDash val="solid"/>
                      <a:round/>
                      <a:headEnd len="sm" w="sm" type="none"/>
                      <a:tailEnd len="sm" w="sm" type="none"/>
                    </a:lnL>
                    <a:lnT cap="flat" cmpd="sng" w="9525">
                      <a:solidFill>
                        <a:srgbClr val="999999"/>
                      </a:solidFill>
                      <a:prstDash val="solid"/>
                      <a:round/>
                      <a:headEnd len="sm" w="sm" type="none"/>
                      <a:tailEnd len="sm" w="sm" type="none"/>
                    </a:lnT>
                  </a:tcPr>
                </a:tc>
                <a:tc>
                  <a:txBody>
                    <a:bodyPr/>
                    <a:lstStyle/>
                    <a:p>
                      <a:pPr indent="0" lvl="0" marL="0" rtl="0" algn="ctr">
                        <a:spcBef>
                          <a:spcPts val="0"/>
                        </a:spcBef>
                        <a:spcAft>
                          <a:spcPts val="0"/>
                        </a:spcAft>
                        <a:buNone/>
                      </a:pPr>
                      <a:r>
                        <a:rPr lang="en" sz="1200">
                          <a:latin typeface="Zen Kaku Gothic New"/>
                          <a:ea typeface="Zen Kaku Gothic New"/>
                          <a:cs typeface="Zen Kaku Gothic New"/>
                          <a:sym typeface="Zen Kaku Gothic New"/>
                        </a:rPr>
                        <a:t>7 </a:t>
                      </a:r>
                      <a:r>
                        <a:rPr lang="en" sz="1000">
                          <a:latin typeface="Zen Kaku Gothic New"/>
                          <a:ea typeface="Zen Kaku Gothic New"/>
                          <a:cs typeface="Zen Kaku Gothic New"/>
                          <a:sym typeface="Zen Kaku Gothic New"/>
                        </a:rPr>
                        <a:t>コマ</a:t>
                      </a:r>
                      <a:endParaRPr sz="1000">
                        <a:latin typeface="Zen Kaku Gothic New"/>
                        <a:ea typeface="Zen Kaku Gothic New"/>
                        <a:cs typeface="Zen Kaku Gothic New"/>
                        <a:sym typeface="Zen Kaku Gothic New"/>
                      </a:endParaRPr>
                    </a:p>
                  </a:txBody>
                  <a:tcPr marT="91425" marB="91425" marR="91425" marL="91425" anchor="ctr">
                    <a:lnT cap="flat" cmpd="sng" w="9525">
                      <a:solidFill>
                        <a:srgbClr val="999999"/>
                      </a:solidFill>
                      <a:prstDash val="solid"/>
                      <a:round/>
                      <a:headEnd len="sm" w="sm" type="none"/>
                      <a:tailEnd len="sm" w="sm" type="none"/>
                    </a:lnT>
                  </a:tcPr>
                </a:tc>
              </a:tr>
            </a:tbl>
          </a:graphicData>
        </a:graphic>
      </p:graphicFrame>
      <p:sp>
        <p:nvSpPr>
          <p:cNvPr id="94" name="Google Shape;94;p18"/>
          <p:cNvSpPr/>
          <p:nvPr/>
        </p:nvSpPr>
        <p:spPr>
          <a:xfrm>
            <a:off x="7117400" y="329025"/>
            <a:ext cx="1610700" cy="335400"/>
          </a:xfrm>
          <a:prstGeom prst="rect">
            <a:avLst/>
          </a:prstGeom>
          <a:solidFill>
            <a:srgbClr val="0B539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セミスパルタ</a:t>
            </a:r>
            <a:endParaRPr b="1" sz="1100">
              <a:solidFill>
                <a:srgbClr val="FFFFFF"/>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19"/>
          <p:cNvSpPr txBox="1"/>
          <p:nvPr/>
        </p:nvSpPr>
        <p:spPr>
          <a:xfrm>
            <a:off x="616500" y="329025"/>
            <a:ext cx="3686400" cy="653400"/>
          </a:xfrm>
          <a:prstGeom prst="rect">
            <a:avLst/>
          </a:prstGeom>
          <a:noFill/>
          <a:ln>
            <a:noFill/>
          </a:ln>
        </p:spPr>
        <p:txBody>
          <a:bodyPr anchorCtr="0" anchor="ctr" bIns="113750" lIns="113750" spcFirstLastPara="1" rIns="113750" wrap="square" tIns="113750">
            <a:noAutofit/>
          </a:bodyPr>
          <a:lstStyle/>
          <a:p>
            <a:pPr indent="0" lvl="0" marL="0" rtl="0" algn="l">
              <a:lnSpc>
                <a:spcPct val="95000"/>
              </a:lnSpc>
              <a:spcBef>
                <a:spcPts val="0"/>
              </a:spcBef>
              <a:spcAft>
                <a:spcPts val="0"/>
              </a:spcAft>
              <a:buSzPts val="688"/>
              <a:buNone/>
            </a:pPr>
            <a:r>
              <a:rPr b="1" lang="en" sz="1462">
                <a:solidFill>
                  <a:srgbClr val="666666"/>
                </a:solidFill>
                <a:latin typeface="Zen Kaku Gothic New"/>
                <a:ea typeface="Zen Kaku Gothic New"/>
                <a:cs typeface="Zen Kaku Gothic New"/>
                <a:sym typeface="Zen Kaku Gothic New"/>
              </a:rPr>
              <a:t>スピーキングマスター </a:t>
            </a:r>
            <a:r>
              <a:rPr b="1" lang="en" sz="1362">
                <a:solidFill>
                  <a:srgbClr val="666666"/>
                </a:solidFill>
                <a:latin typeface="Zen Kaku Gothic New"/>
                <a:ea typeface="Zen Kaku Gothic New"/>
                <a:cs typeface="Zen Kaku Gothic New"/>
                <a:sym typeface="Zen Kaku Gothic New"/>
              </a:rPr>
              <a:t>-</a:t>
            </a:r>
            <a:r>
              <a:rPr b="1" lang="en" sz="1062">
                <a:solidFill>
                  <a:srgbClr val="666666"/>
                </a:solidFill>
                <a:latin typeface="Zen Kaku Gothic New"/>
                <a:ea typeface="Zen Kaku Gothic New"/>
                <a:cs typeface="Zen Kaku Gothic New"/>
                <a:sym typeface="Zen Kaku Gothic New"/>
              </a:rPr>
              <a:t> 1:1で</a:t>
            </a:r>
            <a:r>
              <a:rPr b="1" lang="en" sz="1062">
                <a:solidFill>
                  <a:srgbClr val="666666"/>
                </a:solidFill>
                <a:latin typeface="Zen Kaku Gothic New"/>
                <a:ea typeface="Zen Kaku Gothic New"/>
                <a:cs typeface="Zen Kaku Gothic New"/>
                <a:sym typeface="Zen Kaku Gothic New"/>
              </a:rPr>
              <a:t>スピーキング強化</a:t>
            </a:r>
            <a:r>
              <a:rPr b="1" lang="en" sz="1062">
                <a:solidFill>
                  <a:srgbClr val="666666"/>
                </a:solidFill>
                <a:latin typeface="Zen Kaku Gothic New"/>
                <a:ea typeface="Zen Kaku Gothic New"/>
                <a:cs typeface="Zen Kaku Gothic New"/>
                <a:sym typeface="Zen Kaku Gothic New"/>
              </a:rPr>
              <a:t>-</a:t>
            </a:r>
            <a:endParaRPr b="1" sz="923">
              <a:solidFill>
                <a:srgbClr val="666666"/>
              </a:solidFill>
              <a:latin typeface="Zen Kaku Gothic New"/>
              <a:ea typeface="Zen Kaku Gothic New"/>
              <a:cs typeface="Zen Kaku Gothic New"/>
              <a:sym typeface="Zen Kaku Gothic New"/>
            </a:endParaRPr>
          </a:p>
        </p:txBody>
      </p:sp>
      <p:sp>
        <p:nvSpPr>
          <p:cNvPr id="100" name="Google Shape;100;p19"/>
          <p:cNvSpPr txBox="1"/>
          <p:nvPr/>
        </p:nvSpPr>
        <p:spPr>
          <a:xfrm>
            <a:off x="583825" y="1853850"/>
            <a:ext cx="3686400" cy="8004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1000">
                <a:solidFill>
                  <a:schemeClr val="dk1"/>
                </a:solidFill>
              </a:rPr>
              <a:t>6 コマの 1:1 でスピーキングを伸ばすための集中訓練をする。最終的に自分のアイデアや意見を論 理的にアウトプットできる状態を目指す。発音矯正が行えるのも魅力。</a:t>
            </a:r>
            <a:endParaRPr sz="1000">
              <a:solidFill>
                <a:schemeClr val="dk1"/>
              </a:solidFill>
            </a:endParaRPr>
          </a:p>
        </p:txBody>
      </p:sp>
      <p:sp>
        <p:nvSpPr>
          <p:cNvPr id="101" name="Google Shape;101;p19"/>
          <p:cNvSpPr/>
          <p:nvPr/>
        </p:nvSpPr>
        <p:spPr>
          <a:xfrm>
            <a:off x="670825" y="1225025"/>
            <a:ext cx="2613000" cy="4110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666666"/>
                </a:solidFill>
              </a:rPr>
              <a:t>JICの</a:t>
            </a:r>
            <a:r>
              <a:rPr b="1" lang="en" sz="1200">
                <a:solidFill>
                  <a:srgbClr val="666666"/>
                </a:solidFill>
              </a:rPr>
              <a:t>スピーキングマスター</a:t>
            </a:r>
            <a:r>
              <a:rPr b="1" lang="en" sz="1200">
                <a:solidFill>
                  <a:srgbClr val="666666"/>
                </a:solidFill>
              </a:rPr>
              <a:t>の特徴</a:t>
            </a:r>
            <a:endParaRPr b="1" sz="1200">
              <a:solidFill>
                <a:srgbClr val="666666"/>
              </a:solidFill>
            </a:endParaRPr>
          </a:p>
        </p:txBody>
      </p:sp>
      <p:graphicFrame>
        <p:nvGraphicFramePr>
          <p:cNvPr id="102" name="Google Shape;102;p19"/>
          <p:cNvGraphicFramePr/>
          <p:nvPr/>
        </p:nvGraphicFramePr>
        <p:xfrm>
          <a:off x="583850" y="2961475"/>
          <a:ext cx="3000000" cy="3000000"/>
        </p:xfrm>
        <a:graphic>
          <a:graphicData uri="http://schemas.openxmlformats.org/drawingml/2006/table">
            <a:tbl>
              <a:tblPr>
                <a:noFill/>
                <a:tableStyleId>{CE9E786B-A329-4B68-B5F3-535303EB3233}</a:tableStyleId>
              </a:tblPr>
              <a:tblGrid>
                <a:gridCol w="1136000"/>
                <a:gridCol w="1190075"/>
                <a:gridCol w="1132300"/>
              </a:tblGrid>
              <a:tr h="404725">
                <a:tc>
                  <a:txBody>
                    <a:bodyPr/>
                    <a:lstStyle/>
                    <a:p>
                      <a:pPr indent="0" lvl="0" marL="0" rtl="0" algn="ctr">
                        <a:spcBef>
                          <a:spcPts val="0"/>
                        </a:spcBef>
                        <a:spcAft>
                          <a:spcPts val="0"/>
                        </a:spcAft>
                        <a:buNone/>
                      </a:pPr>
                      <a:r>
                        <a:rPr b="1" lang="en" sz="1000">
                          <a:solidFill>
                            <a:srgbClr val="FFFFFF"/>
                          </a:solidFill>
                          <a:latin typeface="Zen Kaku Gothic New"/>
                          <a:ea typeface="Zen Kaku Gothic New"/>
                          <a:cs typeface="Zen Kaku Gothic New"/>
                          <a:sym typeface="Zen Kaku Gothic New"/>
                        </a:rPr>
                        <a:t>1:1</a:t>
                      </a:r>
                      <a:endParaRPr b="1" sz="1000">
                        <a:solidFill>
                          <a:srgbClr val="FFFFFF"/>
                        </a:solidFill>
                        <a:latin typeface="Zen Kaku Gothic New"/>
                        <a:ea typeface="Zen Kaku Gothic New"/>
                        <a:cs typeface="Zen Kaku Gothic New"/>
                        <a:sym typeface="Zen Kaku Gothic New"/>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434343"/>
                    </a:solidFill>
                  </a:tcPr>
                </a:tc>
                <a:tc>
                  <a:txBody>
                    <a:bodyPr/>
                    <a:lstStyle/>
                    <a:p>
                      <a:pPr indent="0" lvl="0" marL="0" rtl="0" algn="ctr">
                        <a:spcBef>
                          <a:spcPts val="0"/>
                        </a:spcBef>
                        <a:spcAft>
                          <a:spcPts val="0"/>
                        </a:spcAft>
                        <a:buNone/>
                      </a:pPr>
                      <a:r>
                        <a:rPr b="1" lang="en" sz="1000">
                          <a:solidFill>
                            <a:srgbClr val="FFFFFF"/>
                          </a:solidFill>
                          <a:latin typeface="Zen Kaku Gothic New"/>
                          <a:ea typeface="Zen Kaku Gothic New"/>
                          <a:cs typeface="Zen Kaku Gothic New"/>
                          <a:sym typeface="Zen Kaku Gothic New"/>
                        </a:rPr>
                        <a:t>EG</a:t>
                      </a:r>
                      <a:endParaRPr b="1" sz="1000">
                        <a:solidFill>
                          <a:srgbClr val="FFFFFF"/>
                        </a:solidFill>
                        <a:latin typeface="Zen Kaku Gothic New"/>
                        <a:ea typeface="Zen Kaku Gothic New"/>
                        <a:cs typeface="Zen Kaku Gothic New"/>
                        <a:sym typeface="Zen Kaku Gothic New"/>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434343"/>
                    </a:solidFill>
                  </a:tcPr>
                </a:tc>
                <a:tc>
                  <a:txBody>
                    <a:bodyPr/>
                    <a:lstStyle/>
                    <a:p>
                      <a:pPr indent="0" lvl="0" marL="0" rtl="0" algn="ctr">
                        <a:spcBef>
                          <a:spcPts val="0"/>
                        </a:spcBef>
                        <a:spcAft>
                          <a:spcPts val="0"/>
                        </a:spcAft>
                        <a:buNone/>
                      </a:pPr>
                      <a:r>
                        <a:rPr b="1" lang="en" sz="1000">
                          <a:solidFill>
                            <a:srgbClr val="FFFFFF"/>
                          </a:solidFill>
                          <a:latin typeface="Zen Kaku Gothic New"/>
                          <a:ea typeface="Zen Kaku Gothic New"/>
                          <a:cs typeface="Zen Kaku Gothic New"/>
                          <a:sym typeface="Zen Kaku Gothic New"/>
                        </a:rPr>
                        <a:t>合計</a:t>
                      </a:r>
                      <a:endParaRPr b="1" sz="1000">
                        <a:solidFill>
                          <a:srgbClr val="FFFFFF"/>
                        </a:solidFill>
                        <a:latin typeface="Zen Kaku Gothic New"/>
                        <a:ea typeface="Zen Kaku Gothic New"/>
                        <a:cs typeface="Zen Kaku Gothic New"/>
                        <a:sym typeface="Zen Kaku Gothic New"/>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434343"/>
                    </a:solidFill>
                  </a:tcPr>
                </a:tc>
              </a:tr>
              <a:tr h="353375">
                <a:tc>
                  <a:txBody>
                    <a:bodyPr/>
                    <a:lstStyle/>
                    <a:p>
                      <a:pPr indent="0" lvl="0" marL="0" rtl="0" algn="ctr">
                        <a:spcBef>
                          <a:spcPts val="0"/>
                        </a:spcBef>
                        <a:spcAft>
                          <a:spcPts val="0"/>
                        </a:spcAft>
                        <a:buNone/>
                      </a:pPr>
                      <a:r>
                        <a:rPr lang="en" sz="1300">
                          <a:latin typeface="Zen Kaku Gothic New"/>
                          <a:ea typeface="Zen Kaku Gothic New"/>
                          <a:cs typeface="Zen Kaku Gothic New"/>
                          <a:sym typeface="Zen Kaku Gothic New"/>
                        </a:rPr>
                        <a:t>6</a:t>
                      </a:r>
                      <a:endParaRPr sz="1300">
                        <a:latin typeface="Zen Kaku Gothic New"/>
                        <a:ea typeface="Zen Kaku Gothic New"/>
                        <a:cs typeface="Zen Kaku Gothic New"/>
                        <a:sym typeface="Zen Kaku Gothic New"/>
                      </a:endParaRPr>
                    </a:p>
                  </a:txBody>
                  <a:tcPr marT="91425" marB="91425" marR="91425" marL="91425" anchor="ctr">
                    <a:lnR cap="flat" cmpd="sng" w="9525">
                      <a:solidFill>
                        <a:srgbClr val="9E9E9E"/>
                      </a:solidFill>
                      <a:prstDash val="solid"/>
                      <a:round/>
                      <a:headEnd len="sm" w="sm" type="none"/>
                      <a:tailEnd len="sm" w="sm" type="none"/>
                    </a:lnR>
                    <a:lnT cap="flat" cmpd="sng" w="9525">
                      <a:solidFill>
                        <a:srgbClr val="999999"/>
                      </a:solidFill>
                      <a:prstDash val="solid"/>
                      <a:round/>
                      <a:headEnd len="sm" w="sm" type="none"/>
                      <a:tailEnd len="sm" w="sm" type="none"/>
                    </a:lnT>
                  </a:tcPr>
                </a:tc>
                <a:tc>
                  <a:txBody>
                    <a:bodyPr/>
                    <a:lstStyle/>
                    <a:p>
                      <a:pPr indent="0" lvl="0" marL="0" rtl="0" algn="ctr">
                        <a:spcBef>
                          <a:spcPts val="0"/>
                        </a:spcBef>
                        <a:spcAft>
                          <a:spcPts val="0"/>
                        </a:spcAft>
                        <a:buNone/>
                      </a:pPr>
                      <a:r>
                        <a:rPr lang="en" sz="1300">
                          <a:latin typeface="Zen Kaku Gothic New"/>
                          <a:ea typeface="Zen Kaku Gothic New"/>
                          <a:cs typeface="Zen Kaku Gothic New"/>
                          <a:sym typeface="Zen Kaku Gothic New"/>
                        </a:rPr>
                        <a:t>2</a:t>
                      </a:r>
                      <a:endParaRPr sz="1300">
                        <a:latin typeface="Zen Kaku Gothic New"/>
                        <a:ea typeface="Zen Kaku Gothic New"/>
                        <a:cs typeface="Zen Kaku Gothic New"/>
                        <a:sym typeface="Zen Kaku Gothic New"/>
                      </a:endParaRPr>
                    </a:p>
                  </a:txBody>
                  <a:tcPr marT="91425" marB="91425" marR="91425" marL="91425" anchor="ctr">
                    <a:lnL cap="flat" cmpd="sng" w="9525">
                      <a:solidFill>
                        <a:srgbClr val="9E9E9E"/>
                      </a:solidFill>
                      <a:prstDash val="solid"/>
                      <a:round/>
                      <a:headEnd len="sm" w="sm" type="none"/>
                      <a:tailEnd len="sm" w="sm" type="none"/>
                    </a:lnL>
                    <a:lnT cap="flat" cmpd="sng" w="9525">
                      <a:solidFill>
                        <a:srgbClr val="999999"/>
                      </a:solidFill>
                      <a:prstDash val="solid"/>
                      <a:round/>
                      <a:headEnd len="sm" w="sm" type="none"/>
                      <a:tailEnd len="sm" w="sm" type="none"/>
                    </a:lnT>
                  </a:tcPr>
                </a:tc>
                <a:tc>
                  <a:txBody>
                    <a:bodyPr/>
                    <a:lstStyle/>
                    <a:p>
                      <a:pPr indent="0" lvl="0" marL="0" rtl="0" algn="ctr">
                        <a:spcBef>
                          <a:spcPts val="0"/>
                        </a:spcBef>
                        <a:spcAft>
                          <a:spcPts val="0"/>
                        </a:spcAft>
                        <a:buNone/>
                      </a:pPr>
                      <a:r>
                        <a:rPr lang="en" sz="1200">
                          <a:latin typeface="Zen Kaku Gothic New"/>
                          <a:ea typeface="Zen Kaku Gothic New"/>
                          <a:cs typeface="Zen Kaku Gothic New"/>
                          <a:sym typeface="Zen Kaku Gothic New"/>
                        </a:rPr>
                        <a:t>8</a:t>
                      </a:r>
                      <a:r>
                        <a:rPr lang="en" sz="1200">
                          <a:latin typeface="Zen Kaku Gothic New"/>
                          <a:ea typeface="Zen Kaku Gothic New"/>
                          <a:cs typeface="Zen Kaku Gothic New"/>
                          <a:sym typeface="Zen Kaku Gothic New"/>
                        </a:rPr>
                        <a:t> </a:t>
                      </a:r>
                      <a:r>
                        <a:rPr lang="en" sz="1000">
                          <a:latin typeface="Zen Kaku Gothic New"/>
                          <a:ea typeface="Zen Kaku Gothic New"/>
                          <a:cs typeface="Zen Kaku Gothic New"/>
                          <a:sym typeface="Zen Kaku Gothic New"/>
                        </a:rPr>
                        <a:t>コマ</a:t>
                      </a:r>
                      <a:endParaRPr sz="1000">
                        <a:latin typeface="Zen Kaku Gothic New"/>
                        <a:ea typeface="Zen Kaku Gothic New"/>
                        <a:cs typeface="Zen Kaku Gothic New"/>
                        <a:sym typeface="Zen Kaku Gothic New"/>
                      </a:endParaRPr>
                    </a:p>
                  </a:txBody>
                  <a:tcPr marT="91425" marB="91425" marR="91425" marL="91425" anchor="ctr">
                    <a:lnT cap="flat" cmpd="sng" w="9525">
                      <a:solidFill>
                        <a:srgbClr val="999999"/>
                      </a:solidFill>
                      <a:prstDash val="solid"/>
                      <a:round/>
                      <a:headEnd len="sm" w="sm" type="none"/>
                      <a:tailEnd len="sm" w="sm" type="none"/>
                    </a:lnT>
                  </a:tcPr>
                </a:tc>
              </a:tr>
            </a:tbl>
          </a:graphicData>
        </a:graphic>
      </p:graphicFrame>
      <p:sp>
        <p:nvSpPr>
          <p:cNvPr id="103" name="Google Shape;103;p19"/>
          <p:cNvSpPr/>
          <p:nvPr/>
        </p:nvSpPr>
        <p:spPr>
          <a:xfrm>
            <a:off x="7117400" y="329025"/>
            <a:ext cx="1610700" cy="335400"/>
          </a:xfrm>
          <a:prstGeom prst="rect">
            <a:avLst/>
          </a:prstGeom>
          <a:solidFill>
            <a:srgbClr val="0B539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セミスパルタ</a:t>
            </a:r>
            <a:endParaRPr b="1" sz="1100">
              <a:solidFill>
                <a:srgbClr val="FFFFFF"/>
              </a:solidFill>
            </a:endParaRPr>
          </a:p>
        </p:txBody>
      </p:sp>
      <p:sp>
        <p:nvSpPr>
          <p:cNvPr id="104" name="Google Shape;104;p19"/>
          <p:cNvSpPr txBox="1"/>
          <p:nvPr/>
        </p:nvSpPr>
        <p:spPr>
          <a:xfrm>
            <a:off x="1604925" y="3996300"/>
            <a:ext cx="27771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t>スピーキングマスターの受講生は、2 週間ごとにスピーキングテストを受ける。テストは録画され、その映像をもとに講師からフィードバッ クやアドバイスがもらえる。</a:t>
            </a:r>
            <a:endParaRPr sz="900"/>
          </a:p>
        </p:txBody>
      </p:sp>
      <p:sp>
        <p:nvSpPr>
          <p:cNvPr id="105" name="Google Shape;105;p19"/>
          <p:cNvSpPr/>
          <p:nvPr/>
        </p:nvSpPr>
        <p:spPr>
          <a:xfrm>
            <a:off x="498975" y="4008875"/>
            <a:ext cx="982200" cy="758100"/>
          </a:xfrm>
          <a:prstGeom prst="rect">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000"/>
              <a:t>スピーキング</a:t>
            </a:r>
            <a:endParaRPr b="1" sz="1000"/>
          </a:p>
          <a:p>
            <a:pPr indent="0" lvl="0" marL="0" rtl="0" algn="ctr">
              <a:lnSpc>
                <a:spcPct val="115000"/>
              </a:lnSpc>
              <a:spcBef>
                <a:spcPts val="0"/>
              </a:spcBef>
              <a:spcAft>
                <a:spcPts val="0"/>
              </a:spcAft>
              <a:buNone/>
            </a:pPr>
            <a:r>
              <a:rPr b="1" lang="en" sz="1000"/>
              <a:t>クリニック</a:t>
            </a:r>
            <a:endParaRPr b="1" sz="1000"/>
          </a:p>
        </p:txBody>
      </p:sp>
      <p:graphicFrame>
        <p:nvGraphicFramePr>
          <p:cNvPr id="106" name="Google Shape;106;p19"/>
          <p:cNvGraphicFramePr/>
          <p:nvPr/>
        </p:nvGraphicFramePr>
        <p:xfrm>
          <a:off x="4731338" y="982425"/>
          <a:ext cx="3000000" cy="3000000"/>
        </p:xfrm>
        <a:graphic>
          <a:graphicData uri="http://schemas.openxmlformats.org/drawingml/2006/table">
            <a:tbl>
              <a:tblPr>
                <a:noFill/>
                <a:tableStyleId>{CE9E786B-A329-4B68-B5F3-535303EB3233}</a:tableStyleId>
              </a:tblPr>
              <a:tblGrid>
                <a:gridCol w="690700"/>
                <a:gridCol w="1050800"/>
                <a:gridCol w="2339875"/>
              </a:tblGrid>
              <a:tr h="285825">
                <a:tc>
                  <a:txBody>
                    <a:bodyPr/>
                    <a:lstStyle/>
                    <a:p>
                      <a:pPr indent="0" lvl="0" marL="0" rtl="0" algn="l">
                        <a:spcBef>
                          <a:spcPts val="0"/>
                        </a:spcBef>
                        <a:spcAft>
                          <a:spcPts val="0"/>
                        </a:spcAft>
                        <a:buNone/>
                      </a:pPr>
                      <a:r>
                        <a:rPr lang="en" sz="900"/>
                        <a:t>クラス</a:t>
                      </a:r>
                      <a:endParaRPr sz="900"/>
                    </a:p>
                  </a:txBody>
                  <a:tcPr marT="91425" marB="91425" marR="91425" marL="91425">
                    <a:solidFill>
                      <a:srgbClr val="EFEFEF"/>
                    </a:solidFill>
                  </a:tcPr>
                </a:tc>
                <a:tc>
                  <a:txBody>
                    <a:bodyPr/>
                    <a:lstStyle/>
                    <a:p>
                      <a:pPr indent="0" lvl="0" marL="0" rtl="0" algn="l">
                        <a:spcBef>
                          <a:spcPts val="0"/>
                        </a:spcBef>
                        <a:spcAft>
                          <a:spcPts val="0"/>
                        </a:spcAft>
                        <a:buNone/>
                      </a:pPr>
                      <a:r>
                        <a:rPr lang="en" sz="900"/>
                        <a:t>科目</a:t>
                      </a:r>
                      <a:endParaRPr sz="900"/>
                    </a:p>
                  </a:txBody>
                  <a:tcPr marT="91425" marB="91425" marR="91425" marL="91425">
                    <a:solidFill>
                      <a:srgbClr val="EFEFEF"/>
                    </a:solidFill>
                  </a:tcPr>
                </a:tc>
                <a:tc>
                  <a:txBody>
                    <a:bodyPr/>
                    <a:lstStyle/>
                    <a:p>
                      <a:pPr indent="0" lvl="0" marL="0" rtl="0" algn="l">
                        <a:spcBef>
                          <a:spcPts val="0"/>
                        </a:spcBef>
                        <a:spcAft>
                          <a:spcPts val="0"/>
                        </a:spcAft>
                        <a:buNone/>
                      </a:pPr>
                      <a:r>
                        <a:rPr lang="en" sz="900"/>
                        <a:t>内容</a:t>
                      </a:r>
                      <a:endParaRPr sz="900"/>
                    </a:p>
                  </a:txBody>
                  <a:tcPr marT="91425" marB="91425" marR="91425" marL="91425">
                    <a:solidFill>
                      <a:srgbClr val="EFEFEF"/>
                    </a:solidFill>
                  </a:tcPr>
                </a:tc>
              </a:tr>
              <a:tr h="285825">
                <a:tc rowSpan="6">
                  <a:txBody>
                    <a:bodyPr/>
                    <a:lstStyle/>
                    <a:p>
                      <a:pPr indent="0" lvl="0" marL="0" rtl="0" algn="l">
                        <a:spcBef>
                          <a:spcPts val="0"/>
                        </a:spcBef>
                        <a:spcAft>
                          <a:spcPts val="0"/>
                        </a:spcAft>
                        <a:buNone/>
                      </a:pPr>
                      <a:r>
                        <a:rPr lang="en" sz="900"/>
                        <a:t>1:1</a:t>
                      </a:r>
                      <a:endParaRPr sz="900"/>
                    </a:p>
                  </a:txBody>
                  <a:tcPr marT="91425" marB="91425" marR="91425" marL="91425"/>
                </a:tc>
                <a:tc>
                  <a:txBody>
                    <a:bodyPr/>
                    <a:lstStyle/>
                    <a:p>
                      <a:pPr indent="0" lvl="0" marL="0" rtl="0" algn="l">
                        <a:spcBef>
                          <a:spcPts val="0"/>
                        </a:spcBef>
                        <a:spcAft>
                          <a:spcPts val="0"/>
                        </a:spcAft>
                        <a:buNone/>
                      </a:pPr>
                      <a:r>
                        <a:rPr lang="en" sz="900"/>
                        <a:t>音読</a:t>
                      </a:r>
                      <a:endParaRPr sz="900"/>
                    </a:p>
                  </a:txBody>
                  <a:tcPr marT="91425" marB="91425" marR="91425" marL="91425"/>
                </a:tc>
                <a:tc>
                  <a:txBody>
                    <a:bodyPr/>
                    <a:lstStyle/>
                    <a:p>
                      <a:pPr indent="0" lvl="0" marL="0" rtl="0" algn="l">
                        <a:spcBef>
                          <a:spcPts val="0"/>
                        </a:spcBef>
                        <a:spcAft>
                          <a:spcPts val="0"/>
                        </a:spcAft>
                        <a:buNone/>
                      </a:pPr>
                      <a:r>
                        <a:rPr lang="en" sz="900"/>
                        <a:t>初心者向けの教科書を使い基礎英会話力を鍛える。</a:t>
                      </a:r>
                      <a:endParaRPr sz="900"/>
                    </a:p>
                  </a:txBody>
                  <a:tcPr marT="91425" marB="91425" marR="91425" marL="91425"/>
                </a:tc>
              </a:tr>
              <a:tr h="285825">
                <a:tc vMerge="1"/>
                <a:tc>
                  <a:txBody>
                    <a:bodyPr/>
                    <a:lstStyle/>
                    <a:p>
                      <a:pPr indent="0" lvl="0" marL="0" rtl="0" algn="l">
                        <a:spcBef>
                          <a:spcPts val="0"/>
                        </a:spcBef>
                        <a:spcAft>
                          <a:spcPts val="0"/>
                        </a:spcAft>
                        <a:buNone/>
                      </a:pPr>
                      <a:r>
                        <a:rPr lang="en" sz="900"/>
                        <a:t>スピーキング＆発音</a:t>
                      </a:r>
                      <a:endParaRPr sz="900"/>
                    </a:p>
                  </a:txBody>
                  <a:tcPr marT="91425" marB="91425" marR="91425" marL="91425"/>
                </a:tc>
                <a:tc>
                  <a:txBody>
                    <a:bodyPr/>
                    <a:lstStyle/>
                    <a:p>
                      <a:pPr indent="0" lvl="0" marL="0" rtl="0" algn="l">
                        <a:spcBef>
                          <a:spcPts val="0"/>
                        </a:spcBef>
                        <a:spcAft>
                          <a:spcPts val="0"/>
                        </a:spcAft>
                        <a:buNone/>
                      </a:pPr>
                      <a:r>
                        <a:rPr lang="en" sz="900"/>
                        <a:t>スピーキングのレッスンを発音矯正を行う。</a:t>
                      </a:r>
                      <a:endParaRPr sz="900"/>
                    </a:p>
                  </a:txBody>
                  <a:tcPr marT="91425" marB="91425" marR="91425" marL="91425"/>
                </a:tc>
              </a:tr>
              <a:tr h="285825">
                <a:tc vMerge="1"/>
                <a:tc>
                  <a:txBody>
                    <a:bodyPr/>
                    <a:lstStyle/>
                    <a:p>
                      <a:pPr indent="0" lvl="0" marL="0" rtl="0" algn="l">
                        <a:spcBef>
                          <a:spcPts val="0"/>
                        </a:spcBef>
                        <a:spcAft>
                          <a:spcPts val="0"/>
                        </a:spcAft>
                        <a:buNone/>
                      </a:pPr>
                      <a:r>
                        <a:rPr lang="en" sz="900"/>
                        <a:t>基礎スピーキング</a:t>
                      </a:r>
                      <a:endParaRPr sz="900"/>
                    </a:p>
                  </a:txBody>
                  <a:tcPr marT="91425" marB="91425" marR="91425" marL="91425"/>
                </a:tc>
                <a:tc>
                  <a:txBody>
                    <a:bodyPr/>
                    <a:lstStyle/>
                    <a:p>
                      <a:pPr indent="0" lvl="0" marL="0" rtl="0" algn="l">
                        <a:spcBef>
                          <a:spcPts val="0"/>
                        </a:spcBef>
                        <a:spcAft>
                          <a:spcPts val="0"/>
                        </a:spcAft>
                        <a:buNone/>
                      </a:pPr>
                      <a:r>
                        <a:rPr lang="en" sz="900"/>
                        <a:t>文章を使って英語が話せるようトレーニングする。</a:t>
                      </a:r>
                      <a:endParaRPr sz="900"/>
                    </a:p>
                  </a:txBody>
                  <a:tcPr marT="91425" marB="91425" marR="91425" marL="91425"/>
                </a:tc>
              </a:tr>
              <a:tr h="285825">
                <a:tc vMerge="1"/>
                <a:tc>
                  <a:txBody>
                    <a:bodyPr/>
                    <a:lstStyle/>
                    <a:p>
                      <a:pPr indent="0" lvl="0" marL="0" rtl="0" algn="l">
                        <a:spcBef>
                          <a:spcPts val="0"/>
                        </a:spcBef>
                        <a:spcAft>
                          <a:spcPts val="0"/>
                        </a:spcAft>
                        <a:buNone/>
                      </a:pPr>
                      <a:r>
                        <a:rPr lang="en" sz="900"/>
                        <a:t>リーディング</a:t>
                      </a:r>
                      <a:endParaRPr sz="900"/>
                    </a:p>
                  </a:txBody>
                  <a:tcPr marT="91425" marB="91425" marR="91425" marL="91425"/>
                </a:tc>
                <a:tc>
                  <a:txBody>
                    <a:bodyPr/>
                    <a:lstStyle/>
                    <a:p>
                      <a:pPr indent="0" lvl="0" marL="0" rtl="0" algn="l">
                        <a:spcBef>
                          <a:spcPts val="0"/>
                        </a:spcBef>
                        <a:spcAft>
                          <a:spcPts val="0"/>
                        </a:spcAft>
                        <a:buNone/>
                      </a:pPr>
                      <a:r>
                        <a:rPr lang="en" sz="900"/>
                        <a:t>解力の強化や語彙のインプット、発音矯正を行う。</a:t>
                      </a:r>
                      <a:endParaRPr sz="900"/>
                    </a:p>
                  </a:txBody>
                  <a:tcPr marT="91425" marB="91425" marR="91425" marL="91425"/>
                </a:tc>
              </a:tr>
              <a:tr h="415775">
                <a:tc vMerge="1"/>
                <a:tc>
                  <a:txBody>
                    <a:bodyPr/>
                    <a:lstStyle/>
                    <a:p>
                      <a:pPr indent="0" lvl="0" marL="0" rtl="0" algn="l">
                        <a:spcBef>
                          <a:spcPts val="0"/>
                        </a:spcBef>
                        <a:spcAft>
                          <a:spcPts val="0"/>
                        </a:spcAft>
                        <a:buNone/>
                      </a:pPr>
                      <a:r>
                        <a:rPr lang="en" sz="900"/>
                        <a:t>ディスカッション</a:t>
                      </a:r>
                      <a:endParaRPr sz="900"/>
                    </a:p>
                  </a:txBody>
                  <a:tcPr marT="91425" marB="91425" marR="91425" marL="91425"/>
                </a:tc>
                <a:tc>
                  <a:txBody>
                    <a:bodyPr/>
                    <a:lstStyle/>
                    <a:p>
                      <a:pPr indent="0" lvl="0" marL="0" rtl="0" algn="l">
                        <a:spcBef>
                          <a:spcPts val="0"/>
                        </a:spcBef>
                        <a:spcAft>
                          <a:spcPts val="0"/>
                        </a:spcAft>
                        <a:buNone/>
                      </a:pPr>
                      <a:r>
                        <a:rPr lang="en" sz="900"/>
                        <a:t>ディスカッションやディベートを通して論理的に英語を話すトレーニングをする。</a:t>
                      </a:r>
                      <a:endParaRPr sz="900"/>
                    </a:p>
                  </a:txBody>
                  <a:tcPr marT="91425" marB="91425" marR="91425" marL="91425"/>
                </a:tc>
              </a:tr>
              <a:tr h="415775">
                <a:tc vMerge="1"/>
                <a:tc>
                  <a:txBody>
                    <a:bodyPr/>
                    <a:lstStyle/>
                    <a:p>
                      <a:pPr indent="0" lvl="0" marL="0" rtl="0" algn="l">
                        <a:spcBef>
                          <a:spcPts val="0"/>
                        </a:spcBef>
                        <a:spcAft>
                          <a:spcPts val="0"/>
                        </a:spcAft>
                        <a:buNone/>
                      </a:pPr>
                      <a:r>
                        <a:rPr lang="en" sz="900"/>
                        <a:t>プレゼンテーション</a:t>
                      </a:r>
                      <a:endParaRPr sz="900"/>
                    </a:p>
                  </a:txBody>
                  <a:tcPr marT="91425" marB="91425" marR="91425" marL="91425"/>
                </a:tc>
                <a:tc>
                  <a:txBody>
                    <a:bodyPr/>
                    <a:lstStyle/>
                    <a:p>
                      <a:pPr indent="0" lvl="0" marL="0" rtl="0" algn="l">
                        <a:spcBef>
                          <a:spcPts val="0"/>
                        </a:spcBef>
                        <a:spcAft>
                          <a:spcPts val="0"/>
                        </a:spcAft>
                        <a:buNone/>
                      </a:pPr>
                      <a:r>
                        <a:rPr lang="en" sz="900"/>
                        <a:t>プレゼンテーションを通して論理的に考えやアイデアをアウトプットする訓練を積む。</a:t>
                      </a:r>
                      <a:endParaRPr sz="900"/>
                    </a:p>
                  </a:txBody>
                  <a:tcPr marT="91425" marB="91425" marR="91425" marL="91425"/>
                </a:tc>
              </a:tr>
              <a:tr h="415775">
                <a:tc>
                  <a:txBody>
                    <a:bodyPr/>
                    <a:lstStyle/>
                    <a:p>
                      <a:pPr indent="0" lvl="0" marL="0" rtl="0" algn="l">
                        <a:spcBef>
                          <a:spcPts val="0"/>
                        </a:spcBef>
                        <a:spcAft>
                          <a:spcPts val="0"/>
                        </a:spcAft>
                        <a:buNone/>
                      </a:pPr>
                      <a:r>
                        <a:rPr lang="en" sz="900"/>
                        <a:t>イブニング</a:t>
                      </a:r>
                      <a:endParaRPr sz="900"/>
                    </a:p>
                    <a:p>
                      <a:pPr indent="0" lvl="0" marL="0" rtl="0" algn="l">
                        <a:spcBef>
                          <a:spcPts val="0"/>
                        </a:spcBef>
                        <a:spcAft>
                          <a:spcPts val="0"/>
                        </a:spcAft>
                        <a:buNone/>
                      </a:pPr>
                      <a:r>
                        <a:rPr lang="en" sz="900"/>
                        <a:t>グループ</a:t>
                      </a:r>
                      <a:endParaRPr sz="900"/>
                    </a:p>
                  </a:txBody>
                  <a:tcPr marT="91425" marB="91425" marR="91425" marL="91425"/>
                </a:tc>
                <a:tc>
                  <a:txBody>
                    <a:bodyPr/>
                    <a:lstStyle/>
                    <a:p>
                      <a:pPr indent="0" lvl="0" marL="0" rtl="0" algn="l">
                        <a:spcBef>
                          <a:spcPts val="0"/>
                        </a:spcBef>
                        <a:spcAft>
                          <a:spcPts val="0"/>
                        </a:spcAft>
                        <a:buNone/>
                      </a:pPr>
                      <a:r>
                        <a:rPr lang="en" sz="900"/>
                        <a:t>イブニンググループ</a:t>
                      </a:r>
                      <a:endParaRPr sz="900"/>
                    </a:p>
                    <a:p>
                      <a:pPr indent="0" lvl="0" marL="0" rtl="0" algn="l">
                        <a:spcBef>
                          <a:spcPts val="0"/>
                        </a:spcBef>
                        <a:spcAft>
                          <a:spcPts val="0"/>
                        </a:spcAft>
                        <a:buNone/>
                      </a:pPr>
                      <a:r>
                        <a:rPr lang="en" sz="900"/>
                        <a:t>① ~ ②</a:t>
                      </a:r>
                      <a:endParaRPr sz="900"/>
                    </a:p>
                  </a:txBody>
                  <a:tcPr marT="91425" marB="91425" marR="91425" marL="91425"/>
                </a:tc>
                <a:tc>
                  <a:txBody>
                    <a:bodyPr/>
                    <a:lstStyle/>
                    <a:p>
                      <a:pPr indent="0" lvl="0" marL="0" rtl="0" algn="l">
                        <a:spcBef>
                          <a:spcPts val="0"/>
                        </a:spcBef>
                        <a:spcAft>
                          <a:spcPts val="0"/>
                        </a:spcAft>
                        <a:buNone/>
                      </a:pPr>
                      <a:r>
                        <a:rPr lang="en" sz="900"/>
                        <a:t>音楽、ズンバ、映画、演劇など複数のグループクラスから好きなものを選んで参加可能。自由参加。</a:t>
                      </a:r>
                      <a:endParaRPr sz="900"/>
                    </a:p>
                  </a:txBody>
                  <a:tcPr marT="91425" marB="91425" marR="91425" marL="91425"/>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20"/>
          <p:cNvSpPr txBox="1"/>
          <p:nvPr/>
        </p:nvSpPr>
        <p:spPr>
          <a:xfrm>
            <a:off x="616500" y="329025"/>
            <a:ext cx="3686400" cy="653400"/>
          </a:xfrm>
          <a:prstGeom prst="rect">
            <a:avLst/>
          </a:prstGeom>
          <a:noFill/>
          <a:ln>
            <a:noFill/>
          </a:ln>
        </p:spPr>
        <p:txBody>
          <a:bodyPr anchorCtr="0" anchor="ctr" bIns="113750" lIns="113750" spcFirstLastPara="1" rIns="113750" wrap="square" tIns="113750">
            <a:noAutofit/>
          </a:bodyPr>
          <a:lstStyle/>
          <a:p>
            <a:pPr indent="0" lvl="0" marL="0" rtl="0" algn="l">
              <a:lnSpc>
                <a:spcPct val="95000"/>
              </a:lnSpc>
              <a:spcBef>
                <a:spcPts val="0"/>
              </a:spcBef>
              <a:spcAft>
                <a:spcPts val="0"/>
              </a:spcAft>
              <a:buSzPts val="688"/>
              <a:buNone/>
            </a:pPr>
            <a:r>
              <a:rPr b="1" lang="en" sz="1462">
                <a:solidFill>
                  <a:srgbClr val="666666"/>
                </a:solidFill>
                <a:latin typeface="Zen Kaku Gothic New"/>
                <a:ea typeface="Zen Kaku Gothic New"/>
                <a:cs typeface="Zen Kaku Gothic New"/>
                <a:sym typeface="Zen Kaku Gothic New"/>
              </a:rPr>
              <a:t>ワーキングホリデー対策</a:t>
            </a:r>
            <a:r>
              <a:rPr b="1" lang="en" sz="1462">
                <a:solidFill>
                  <a:srgbClr val="666666"/>
                </a:solidFill>
                <a:latin typeface="Zen Kaku Gothic New"/>
                <a:ea typeface="Zen Kaku Gothic New"/>
                <a:cs typeface="Zen Kaku Gothic New"/>
                <a:sym typeface="Zen Kaku Gothic New"/>
              </a:rPr>
              <a:t> </a:t>
            </a:r>
            <a:r>
              <a:rPr b="1" lang="en" sz="1362">
                <a:solidFill>
                  <a:srgbClr val="666666"/>
                </a:solidFill>
                <a:latin typeface="Zen Kaku Gothic New"/>
                <a:ea typeface="Zen Kaku Gothic New"/>
                <a:cs typeface="Zen Kaku Gothic New"/>
                <a:sym typeface="Zen Kaku Gothic New"/>
              </a:rPr>
              <a:t>-</a:t>
            </a:r>
            <a:r>
              <a:rPr b="1" lang="en" sz="1062">
                <a:solidFill>
                  <a:srgbClr val="666666"/>
                </a:solidFill>
                <a:latin typeface="Zen Kaku Gothic New"/>
                <a:ea typeface="Zen Kaku Gothic New"/>
                <a:cs typeface="Zen Kaku Gothic New"/>
                <a:sym typeface="Zen Kaku Gothic New"/>
              </a:rPr>
              <a:t> </a:t>
            </a:r>
            <a:r>
              <a:rPr b="1" lang="en" sz="1062">
                <a:solidFill>
                  <a:srgbClr val="666666"/>
                </a:solidFill>
                <a:latin typeface="Zen Kaku Gothic New"/>
                <a:ea typeface="Zen Kaku Gothic New"/>
                <a:cs typeface="Zen Kaku Gothic New"/>
                <a:sym typeface="Zen Kaku Gothic New"/>
              </a:rPr>
              <a:t>ワーホリ前の準備</a:t>
            </a:r>
            <a:r>
              <a:rPr b="1" lang="en" sz="1062">
                <a:solidFill>
                  <a:srgbClr val="666666"/>
                </a:solidFill>
                <a:latin typeface="Zen Kaku Gothic New"/>
                <a:ea typeface="Zen Kaku Gothic New"/>
                <a:cs typeface="Zen Kaku Gothic New"/>
                <a:sym typeface="Zen Kaku Gothic New"/>
              </a:rPr>
              <a:t>-</a:t>
            </a:r>
            <a:endParaRPr b="1" sz="923">
              <a:solidFill>
                <a:srgbClr val="666666"/>
              </a:solidFill>
              <a:latin typeface="Zen Kaku Gothic New"/>
              <a:ea typeface="Zen Kaku Gothic New"/>
              <a:cs typeface="Zen Kaku Gothic New"/>
              <a:sym typeface="Zen Kaku Gothic New"/>
            </a:endParaRPr>
          </a:p>
        </p:txBody>
      </p:sp>
      <p:sp>
        <p:nvSpPr>
          <p:cNvPr id="112" name="Google Shape;112;p20"/>
          <p:cNvSpPr txBox="1"/>
          <p:nvPr/>
        </p:nvSpPr>
        <p:spPr>
          <a:xfrm>
            <a:off x="583825" y="1701450"/>
            <a:ext cx="3686400" cy="10314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1000">
                <a:solidFill>
                  <a:schemeClr val="dk1"/>
                </a:solidFill>
              </a:rPr>
              <a:t>ワーホリ前の準備留学をしたい人のためにデザインされたコース。特に接客系の仕事に付きたい人におすすめ。4週間でレジュメ対策、面接対策、職場で使える実践的な接客英語を学ぶ。</a:t>
            </a:r>
            <a:endParaRPr sz="1000">
              <a:solidFill>
                <a:schemeClr val="dk1"/>
              </a:solidFill>
            </a:endParaRPr>
          </a:p>
        </p:txBody>
      </p:sp>
      <p:sp>
        <p:nvSpPr>
          <p:cNvPr id="113" name="Google Shape;113;p20"/>
          <p:cNvSpPr/>
          <p:nvPr/>
        </p:nvSpPr>
        <p:spPr>
          <a:xfrm>
            <a:off x="670825" y="1148825"/>
            <a:ext cx="2922600" cy="4110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666666"/>
                </a:solidFill>
              </a:rPr>
              <a:t>JICの</a:t>
            </a:r>
            <a:r>
              <a:rPr b="1" lang="en" sz="1200">
                <a:solidFill>
                  <a:srgbClr val="666666"/>
                </a:solidFill>
              </a:rPr>
              <a:t>ワーキングホリデー対策</a:t>
            </a:r>
            <a:r>
              <a:rPr b="1" lang="en" sz="1200">
                <a:solidFill>
                  <a:srgbClr val="666666"/>
                </a:solidFill>
              </a:rPr>
              <a:t>の特徴</a:t>
            </a:r>
            <a:endParaRPr b="1" sz="1200">
              <a:solidFill>
                <a:srgbClr val="666666"/>
              </a:solidFill>
            </a:endParaRPr>
          </a:p>
        </p:txBody>
      </p:sp>
      <p:sp>
        <p:nvSpPr>
          <p:cNvPr id="114" name="Google Shape;114;p20"/>
          <p:cNvSpPr/>
          <p:nvPr/>
        </p:nvSpPr>
        <p:spPr>
          <a:xfrm>
            <a:off x="7117400" y="329025"/>
            <a:ext cx="1610700" cy="335400"/>
          </a:xfrm>
          <a:prstGeom prst="rect">
            <a:avLst/>
          </a:prstGeom>
          <a:solidFill>
            <a:srgbClr val="0B539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セミスパルタ</a:t>
            </a:r>
            <a:endParaRPr b="1" sz="1100">
              <a:solidFill>
                <a:srgbClr val="FFFFFF"/>
              </a:solidFill>
            </a:endParaRPr>
          </a:p>
        </p:txBody>
      </p:sp>
      <p:sp>
        <p:nvSpPr>
          <p:cNvPr id="115" name="Google Shape;115;p20"/>
          <p:cNvSpPr txBox="1"/>
          <p:nvPr/>
        </p:nvSpPr>
        <p:spPr>
          <a:xfrm>
            <a:off x="1604925" y="3996300"/>
            <a:ext cx="27771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dk1"/>
                </a:solidFill>
              </a:rPr>
              <a:t>プレミアム校舎でバリスタインターンシップに参加することが可能。プレミアム校舎にあるカフェでコーヒーの知識、コーヒーやその他ドリンクの作り方などを学び、実践練習も行う。</a:t>
            </a:r>
            <a:endParaRPr sz="800"/>
          </a:p>
        </p:txBody>
      </p:sp>
      <p:sp>
        <p:nvSpPr>
          <p:cNvPr id="116" name="Google Shape;116;p20"/>
          <p:cNvSpPr/>
          <p:nvPr/>
        </p:nvSpPr>
        <p:spPr>
          <a:xfrm>
            <a:off x="498975" y="4008875"/>
            <a:ext cx="982200" cy="758100"/>
          </a:xfrm>
          <a:prstGeom prst="rect">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 sz="1000">
                <a:solidFill>
                  <a:schemeClr val="dk1"/>
                </a:solidFill>
              </a:rPr>
              <a:t>バリスタ</a:t>
            </a:r>
            <a:endParaRPr b="1" sz="1000">
              <a:solidFill>
                <a:schemeClr val="dk1"/>
              </a:solidFill>
            </a:endParaRPr>
          </a:p>
          <a:p>
            <a:pPr indent="0" lvl="0" marL="0" rtl="0" algn="ctr">
              <a:lnSpc>
                <a:spcPct val="115000"/>
              </a:lnSpc>
              <a:spcBef>
                <a:spcPts val="0"/>
              </a:spcBef>
              <a:spcAft>
                <a:spcPts val="0"/>
              </a:spcAft>
              <a:buNone/>
            </a:pPr>
            <a:r>
              <a:rPr b="1" lang="en" sz="1000">
                <a:solidFill>
                  <a:schemeClr val="dk1"/>
                </a:solidFill>
              </a:rPr>
              <a:t>インターン</a:t>
            </a:r>
            <a:endParaRPr b="1" sz="1000"/>
          </a:p>
        </p:txBody>
      </p:sp>
      <p:graphicFrame>
        <p:nvGraphicFramePr>
          <p:cNvPr id="117" name="Google Shape;117;p20"/>
          <p:cNvGraphicFramePr/>
          <p:nvPr/>
        </p:nvGraphicFramePr>
        <p:xfrm>
          <a:off x="583850" y="2918500"/>
          <a:ext cx="3000000" cy="3000000"/>
        </p:xfrm>
        <a:graphic>
          <a:graphicData uri="http://schemas.openxmlformats.org/drawingml/2006/table">
            <a:tbl>
              <a:tblPr>
                <a:noFill/>
                <a:tableStyleId>{CE9E786B-A329-4B68-B5F3-535303EB3233}</a:tableStyleId>
              </a:tblPr>
              <a:tblGrid>
                <a:gridCol w="878775"/>
                <a:gridCol w="878775"/>
                <a:gridCol w="920625"/>
                <a:gridCol w="875925"/>
              </a:tblGrid>
              <a:tr h="230750">
                <a:tc>
                  <a:txBody>
                    <a:bodyPr/>
                    <a:lstStyle/>
                    <a:p>
                      <a:pPr indent="0" lvl="0" marL="0" rtl="0" algn="ctr">
                        <a:spcBef>
                          <a:spcPts val="0"/>
                        </a:spcBef>
                        <a:spcAft>
                          <a:spcPts val="0"/>
                        </a:spcAft>
                        <a:buNone/>
                      </a:pPr>
                      <a:r>
                        <a:rPr b="1" lang="en" sz="1000">
                          <a:solidFill>
                            <a:srgbClr val="FFFFFF"/>
                          </a:solidFill>
                          <a:latin typeface="Zen Kaku Gothic New"/>
                          <a:ea typeface="Zen Kaku Gothic New"/>
                          <a:cs typeface="Zen Kaku Gothic New"/>
                          <a:sym typeface="Zen Kaku Gothic New"/>
                        </a:rPr>
                        <a:t>1:1</a:t>
                      </a:r>
                      <a:endParaRPr b="1" sz="1000">
                        <a:solidFill>
                          <a:srgbClr val="FFFFFF"/>
                        </a:solidFill>
                        <a:latin typeface="Zen Kaku Gothic New"/>
                        <a:ea typeface="Zen Kaku Gothic New"/>
                        <a:cs typeface="Zen Kaku Gothic New"/>
                        <a:sym typeface="Zen Kaku Gothic New"/>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434343"/>
                    </a:solidFill>
                  </a:tcPr>
                </a:tc>
                <a:tc>
                  <a:txBody>
                    <a:bodyPr/>
                    <a:lstStyle/>
                    <a:p>
                      <a:pPr indent="0" lvl="0" marL="0" rtl="0" algn="ctr">
                        <a:spcBef>
                          <a:spcPts val="0"/>
                        </a:spcBef>
                        <a:spcAft>
                          <a:spcPts val="0"/>
                        </a:spcAft>
                        <a:buNone/>
                      </a:pPr>
                      <a:r>
                        <a:rPr b="1" lang="en" sz="1000">
                          <a:solidFill>
                            <a:srgbClr val="FFFFFF"/>
                          </a:solidFill>
                          <a:latin typeface="Zen Kaku Gothic New"/>
                          <a:ea typeface="Zen Kaku Gothic New"/>
                          <a:cs typeface="Zen Kaku Gothic New"/>
                          <a:sym typeface="Zen Kaku Gothic New"/>
                        </a:rPr>
                        <a:t>グループ</a:t>
                      </a:r>
                      <a:endParaRPr b="1" sz="1000">
                        <a:solidFill>
                          <a:srgbClr val="FFFFFF"/>
                        </a:solidFill>
                        <a:latin typeface="Zen Kaku Gothic New"/>
                        <a:ea typeface="Zen Kaku Gothic New"/>
                        <a:cs typeface="Zen Kaku Gothic New"/>
                        <a:sym typeface="Zen Kaku Gothic New"/>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434343"/>
                    </a:solidFill>
                  </a:tcPr>
                </a:tc>
                <a:tc>
                  <a:txBody>
                    <a:bodyPr/>
                    <a:lstStyle/>
                    <a:p>
                      <a:pPr indent="0" lvl="0" marL="0" rtl="0" algn="ctr">
                        <a:spcBef>
                          <a:spcPts val="0"/>
                        </a:spcBef>
                        <a:spcAft>
                          <a:spcPts val="0"/>
                        </a:spcAft>
                        <a:buNone/>
                      </a:pPr>
                      <a:r>
                        <a:rPr b="1" lang="en" sz="1000">
                          <a:solidFill>
                            <a:srgbClr val="FFFFFF"/>
                          </a:solidFill>
                          <a:latin typeface="Zen Kaku Gothic New"/>
                          <a:ea typeface="Zen Kaku Gothic New"/>
                          <a:cs typeface="Zen Kaku Gothic New"/>
                          <a:sym typeface="Zen Kaku Gothic New"/>
                        </a:rPr>
                        <a:t>EG</a:t>
                      </a:r>
                      <a:endParaRPr b="1" sz="1000">
                        <a:solidFill>
                          <a:srgbClr val="FFFFFF"/>
                        </a:solidFill>
                        <a:latin typeface="Zen Kaku Gothic New"/>
                        <a:ea typeface="Zen Kaku Gothic New"/>
                        <a:cs typeface="Zen Kaku Gothic New"/>
                        <a:sym typeface="Zen Kaku Gothic New"/>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434343"/>
                    </a:solidFill>
                  </a:tcPr>
                </a:tc>
                <a:tc>
                  <a:txBody>
                    <a:bodyPr/>
                    <a:lstStyle/>
                    <a:p>
                      <a:pPr indent="0" lvl="0" marL="0" rtl="0" algn="ctr">
                        <a:spcBef>
                          <a:spcPts val="0"/>
                        </a:spcBef>
                        <a:spcAft>
                          <a:spcPts val="0"/>
                        </a:spcAft>
                        <a:buNone/>
                      </a:pPr>
                      <a:r>
                        <a:rPr b="1" lang="en" sz="1000">
                          <a:solidFill>
                            <a:srgbClr val="FFFFFF"/>
                          </a:solidFill>
                          <a:latin typeface="Zen Kaku Gothic New"/>
                          <a:ea typeface="Zen Kaku Gothic New"/>
                          <a:cs typeface="Zen Kaku Gothic New"/>
                          <a:sym typeface="Zen Kaku Gothic New"/>
                        </a:rPr>
                        <a:t>合計</a:t>
                      </a:r>
                      <a:endParaRPr b="1" sz="1000">
                        <a:solidFill>
                          <a:srgbClr val="FFFFFF"/>
                        </a:solidFill>
                        <a:latin typeface="Zen Kaku Gothic New"/>
                        <a:ea typeface="Zen Kaku Gothic New"/>
                        <a:cs typeface="Zen Kaku Gothic New"/>
                        <a:sym typeface="Zen Kaku Gothic New"/>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434343"/>
                    </a:solidFill>
                  </a:tcPr>
                </a:tc>
              </a:tr>
              <a:tr h="239950">
                <a:tc>
                  <a:txBody>
                    <a:bodyPr/>
                    <a:lstStyle/>
                    <a:p>
                      <a:pPr indent="0" lvl="0" marL="0" rtl="0" algn="ctr">
                        <a:spcBef>
                          <a:spcPts val="0"/>
                        </a:spcBef>
                        <a:spcAft>
                          <a:spcPts val="0"/>
                        </a:spcAft>
                        <a:buNone/>
                      </a:pPr>
                      <a:r>
                        <a:rPr lang="en" sz="1300">
                          <a:latin typeface="Zen Kaku Gothic New"/>
                          <a:ea typeface="Zen Kaku Gothic New"/>
                          <a:cs typeface="Zen Kaku Gothic New"/>
                          <a:sym typeface="Zen Kaku Gothic New"/>
                        </a:rPr>
                        <a:t>3</a:t>
                      </a:r>
                      <a:endParaRPr sz="1300">
                        <a:latin typeface="Zen Kaku Gothic New"/>
                        <a:ea typeface="Zen Kaku Gothic New"/>
                        <a:cs typeface="Zen Kaku Gothic New"/>
                        <a:sym typeface="Zen Kaku Gothic New"/>
                      </a:endParaRPr>
                    </a:p>
                  </a:txBody>
                  <a:tcPr marT="91425" marB="91425" marR="91425" marL="91425" anchor="ctr">
                    <a:lnR cap="flat" cmpd="sng" w="9525">
                      <a:solidFill>
                        <a:srgbClr val="9E9E9E"/>
                      </a:solidFill>
                      <a:prstDash val="solid"/>
                      <a:round/>
                      <a:headEnd len="sm" w="sm" type="none"/>
                      <a:tailEnd len="sm" w="sm" type="none"/>
                    </a:lnR>
                    <a:lnT cap="flat" cmpd="sng" w="9525">
                      <a:solidFill>
                        <a:srgbClr val="999999"/>
                      </a:solidFill>
                      <a:prstDash val="solid"/>
                      <a:round/>
                      <a:headEnd len="sm" w="sm" type="none"/>
                      <a:tailEnd len="sm" w="sm" type="none"/>
                    </a:lnT>
                  </a:tcPr>
                </a:tc>
                <a:tc>
                  <a:txBody>
                    <a:bodyPr/>
                    <a:lstStyle/>
                    <a:p>
                      <a:pPr indent="0" lvl="0" marL="0" rtl="0" algn="ctr">
                        <a:spcBef>
                          <a:spcPts val="0"/>
                        </a:spcBef>
                        <a:spcAft>
                          <a:spcPts val="0"/>
                        </a:spcAft>
                        <a:buNone/>
                      </a:pPr>
                      <a:r>
                        <a:rPr lang="en" sz="1300">
                          <a:latin typeface="Zen Kaku Gothic New"/>
                          <a:ea typeface="Zen Kaku Gothic New"/>
                          <a:cs typeface="Zen Kaku Gothic New"/>
                          <a:sym typeface="Zen Kaku Gothic New"/>
                        </a:rPr>
                        <a:t>3</a:t>
                      </a:r>
                      <a:endParaRPr sz="1300">
                        <a:latin typeface="Zen Kaku Gothic New"/>
                        <a:ea typeface="Zen Kaku Gothic New"/>
                        <a:cs typeface="Zen Kaku Gothic New"/>
                        <a:sym typeface="Zen Kaku Gothic New"/>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99999"/>
                      </a:solidFill>
                      <a:prstDash val="solid"/>
                      <a:round/>
                      <a:headEnd len="sm" w="sm" type="none"/>
                      <a:tailEnd len="sm" w="sm" type="none"/>
                    </a:lnT>
                  </a:tcPr>
                </a:tc>
                <a:tc>
                  <a:txBody>
                    <a:bodyPr/>
                    <a:lstStyle/>
                    <a:p>
                      <a:pPr indent="0" lvl="0" marL="0" rtl="0" algn="ctr">
                        <a:spcBef>
                          <a:spcPts val="0"/>
                        </a:spcBef>
                        <a:spcAft>
                          <a:spcPts val="0"/>
                        </a:spcAft>
                        <a:buNone/>
                      </a:pPr>
                      <a:r>
                        <a:rPr lang="en" sz="1300">
                          <a:latin typeface="Zen Kaku Gothic New"/>
                          <a:ea typeface="Zen Kaku Gothic New"/>
                          <a:cs typeface="Zen Kaku Gothic New"/>
                          <a:sym typeface="Zen Kaku Gothic New"/>
                        </a:rPr>
                        <a:t>2</a:t>
                      </a:r>
                      <a:endParaRPr sz="1300">
                        <a:latin typeface="Zen Kaku Gothic New"/>
                        <a:ea typeface="Zen Kaku Gothic New"/>
                        <a:cs typeface="Zen Kaku Gothic New"/>
                        <a:sym typeface="Zen Kaku Gothic New"/>
                      </a:endParaRPr>
                    </a:p>
                  </a:txBody>
                  <a:tcPr marT="91425" marB="91425" marR="91425" marL="91425" anchor="ctr">
                    <a:lnL cap="flat" cmpd="sng" w="9525">
                      <a:solidFill>
                        <a:srgbClr val="9E9E9E"/>
                      </a:solidFill>
                      <a:prstDash val="solid"/>
                      <a:round/>
                      <a:headEnd len="sm" w="sm" type="none"/>
                      <a:tailEnd len="sm" w="sm" type="none"/>
                    </a:lnL>
                    <a:lnT cap="flat" cmpd="sng" w="9525">
                      <a:solidFill>
                        <a:srgbClr val="999999"/>
                      </a:solidFill>
                      <a:prstDash val="solid"/>
                      <a:round/>
                      <a:headEnd len="sm" w="sm" type="none"/>
                      <a:tailEnd len="sm" w="sm" type="none"/>
                    </a:lnT>
                  </a:tcPr>
                </a:tc>
                <a:tc>
                  <a:txBody>
                    <a:bodyPr/>
                    <a:lstStyle/>
                    <a:p>
                      <a:pPr indent="0" lvl="0" marL="0" rtl="0" algn="ctr">
                        <a:spcBef>
                          <a:spcPts val="0"/>
                        </a:spcBef>
                        <a:spcAft>
                          <a:spcPts val="0"/>
                        </a:spcAft>
                        <a:buNone/>
                      </a:pPr>
                      <a:r>
                        <a:rPr lang="en" sz="1200">
                          <a:latin typeface="Zen Kaku Gothic New"/>
                          <a:ea typeface="Zen Kaku Gothic New"/>
                          <a:cs typeface="Zen Kaku Gothic New"/>
                          <a:sym typeface="Zen Kaku Gothic New"/>
                        </a:rPr>
                        <a:t>8</a:t>
                      </a:r>
                      <a:r>
                        <a:rPr lang="en" sz="1200">
                          <a:latin typeface="Zen Kaku Gothic New"/>
                          <a:ea typeface="Zen Kaku Gothic New"/>
                          <a:cs typeface="Zen Kaku Gothic New"/>
                          <a:sym typeface="Zen Kaku Gothic New"/>
                        </a:rPr>
                        <a:t> </a:t>
                      </a:r>
                      <a:r>
                        <a:rPr lang="en" sz="1000">
                          <a:latin typeface="Zen Kaku Gothic New"/>
                          <a:ea typeface="Zen Kaku Gothic New"/>
                          <a:cs typeface="Zen Kaku Gothic New"/>
                          <a:sym typeface="Zen Kaku Gothic New"/>
                        </a:rPr>
                        <a:t>コマ</a:t>
                      </a:r>
                      <a:endParaRPr sz="1000">
                        <a:latin typeface="Zen Kaku Gothic New"/>
                        <a:ea typeface="Zen Kaku Gothic New"/>
                        <a:cs typeface="Zen Kaku Gothic New"/>
                        <a:sym typeface="Zen Kaku Gothic New"/>
                      </a:endParaRPr>
                    </a:p>
                  </a:txBody>
                  <a:tcPr marT="91425" marB="91425" marR="91425" marL="91425" anchor="ctr">
                    <a:lnT cap="flat" cmpd="sng" w="9525">
                      <a:solidFill>
                        <a:srgbClr val="999999"/>
                      </a:solidFill>
                      <a:prstDash val="solid"/>
                      <a:round/>
                      <a:headEnd len="sm" w="sm" type="none"/>
                      <a:tailEnd len="sm" w="sm" type="none"/>
                    </a:lnT>
                  </a:tcPr>
                </a:tc>
              </a:tr>
            </a:tbl>
          </a:graphicData>
        </a:graphic>
      </p:graphicFrame>
      <p:graphicFrame>
        <p:nvGraphicFramePr>
          <p:cNvPr id="118" name="Google Shape;118;p20"/>
          <p:cNvGraphicFramePr/>
          <p:nvPr/>
        </p:nvGraphicFramePr>
        <p:xfrm>
          <a:off x="4868663" y="1291175"/>
          <a:ext cx="3000000" cy="3000000"/>
        </p:xfrm>
        <a:graphic>
          <a:graphicData uri="http://schemas.openxmlformats.org/drawingml/2006/table">
            <a:tbl>
              <a:tblPr>
                <a:noFill/>
                <a:tableStyleId>{CE9E786B-A329-4B68-B5F3-535303EB3233}</a:tableStyleId>
              </a:tblPr>
              <a:tblGrid>
                <a:gridCol w="644825"/>
                <a:gridCol w="938900"/>
                <a:gridCol w="2395075"/>
              </a:tblGrid>
              <a:tr h="379725">
                <a:tc>
                  <a:txBody>
                    <a:bodyPr/>
                    <a:lstStyle/>
                    <a:p>
                      <a:pPr indent="0" lvl="0" marL="0" rtl="0" algn="l">
                        <a:spcBef>
                          <a:spcPts val="0"/>
                        </a:spcBef>
                        <a:spcAft>
                          <a:spcPts val="0"/>
                        </a:spcAft>
                        <a:buNone/>
                      </a:pPr>
                      <a:r>
                        <a:rPr lang="en" sz="900"/>
                        <a:t>クラス</a:t>
                      </a:r>
                      <a:endParaRPr sz="900"/>
                    </a:p>
                  </a:txBody>
                  <a:tcPr marT="91425" marB="91425" marR="91425" marL="91425">
                    <a:solidFill>
                      <a:srgbClr val="EFEFEF"/>
                    </a:solidFill>
                  </a:tcPr>
                </a:tc>
                <a:tc>
                  <a:txBody>
                    <a:bodyPr/>
                    <a:lstStyle/>
                    <a:p>
                      <a:pPr indent="0" lvl="0" marL="0" rtl="0" algn="l">
                        <a:spcBef>
                          <a:spcPts val="0"/>
                        </a:spcBef>
                        <a:spcAft>
                          <a:spcPts val="0"/>
                        </a:spcAft>
                        <a:buNone/>
                      </a:pPr>
                      <a:r>
                        <a:rPr lang="en" sz="900"/>
                        <a:t>科目</a:t>
                      </a:r>
                      <a:endParaRPr sz="900"/>
                    </a:p>
                  </a:txBody>
                  <a:tcPr marT="91425" marB="91425" marR="91425" marL="91425">
                    <a:solidFill>
                      <a:srgbClr val="EFEFEF"/>
                    </a:solidFill>
                  </a:tcPr>
                </a:tc>
                <a:tc>
                  <a:txBody>
                    <a:bodyPr/>
                    <a:lstStyle/>
                    <a:p>
                      <a:pPr indent="0" lvl="0" marL="0" rtl="0" algn="l">
                        <a:spcBef>
                          <a:spcPts val="0"/>
                        </a:spcBef>
                        <a:spcAft>
                          <a:spcPts val="0"/>
                        </a:spcAft>
                        <a:buNone/>
                      </a:pPr>
                      <a:r>
                        <a:rPr lang="en" sz="900"/>
                        <a:t>内容</a:t>
                      </a:r>
                      <a:endParaRPr sz="900"/>
                    </a:p>
                  </a:txBody>
                  <a:tcPr marT="91425" marB="91425" marR="91425" marL="91425">
                    <a:solidFill>
                      <a:srgbClr val="EFEFEF"/>
                    </a:solidFill>
                  </a:tcPr>
                </a:tc>
              </a:tr>
              <a:tr h="542475">
                <a:tc rowSpan="3">
                  <a:txBody>
                    <a:bodyPr/>
                    <a:lstStyle/>
                    <a:p>
                      <a:pPr indent="0" lvl="0" marL="0" rtl="0" algn="l">
                        <a:spcBef>
                          <a:spcPts val="0"/>
                        </a:spcBef>
                        <a:spcAft>
                          <a:spcPts val="0"/>
                        </a:spcAft>
                        <a:buNone/>
                      </a:pPr>
                      <a:r>
                        <a:rPr lang="en" sz="900"/>
                        <a:t>1:1</a:t>
                      </a:r>
                      <a:endParaRPr sz="900"/>
                    </a:p>
                  </a:txBody>
                  <a:tcPr marT="91425" marB="91425" marR="91425" marL="91425"/>
                </a:tc>
                <a:tc>
                  <a:txBody>
                    <a:bodyPr/>
                    <a:lstStyle/>
                    <a:p>
                      <a:pPr indent="0" lvl="0" marL="0" rtl="0" algn="l">
                        <a:spcBef>
                          <a:spcPts val="0"/>
                        </a:spcBef>
                        <a:spcAft>
                          <a:spcPts val="0"/>
                        </a:spcAft>
                        <a:buNone/>
                      </a:pPr>
                      <a:r>
                        <a:rPr lang="en" sz="900"/>
                        <a:t>ワーホリ対策A</a:t>
                      </a:r>
                      <a:endParaRPr sz="900"/>
                    </a:p>
                  </a:txBody>
                  <a:tcPr marT="91425" marB="91425" marR="91425" marL="91425"/>
                </a:tc>
                <a:tc>
                  <a:txBody>
                    <a:bodyPr/>
                    <a:lstStyle/>
                    <a:p>
                      <a:pPr indent="0" lvl="0" marL="0" rtl="0" algn="l">
                        <a:spcBef>
                          <a:spcPts val="0"/>
                        </a:spcBef>
                        <a:spcAft>
                          <a:spcPts val="0"/>
                        </a:spcAft>
                        <a:buNone/>
                      </a:pPr>
                      <a:r>
                        <a:rPr lang="en" sz="900"/>
                        <a:t>専用の教科書を使い現地情報や接客英語などを学ぶ。</a:t>
                      </a:r>
                      <a:endParaRPr sz="900"/>
                    </a:p>
                  </a:txBody>
                  <a:tcPr marT="91425" marB="91425" marR="91425" marL="91425"/>
                </a:tc>
              </a:tr>
              <a:tr h="512550">
                <a:tc vMerge="1"/>
                <a:tc>
                  <a:txBody>
                    <a:bodyPr/>
                    <a:lstStyle/>
                    <a:p>
                      <a:pPr indent="0" lvl="0" marL="0" rtl="0" algn="l">
                        <a:spcBef>
                          <a:spcPts val="0"/>
                        </a:spcBef>
                        <a:spcAft>
                          <a:spcPts val="0"/>
                        </a:spcAft>
                        <a:buNone/>
                      </a:pPr>
                      <a:r>
                        <a:rPr lang="en" sz="900"/>
                        <a:t>ワーホリ対策B</a:t>
                      </a:r>
                      <a:endParaRPr sz="900"/>
                    </a:p>
                  </a:txBody>
                  <a:tcPr marT="91425" marB="91425" marR="91425" marL="91425"/>
                </a:tc>
                <a:tc>
                  <a:txBody>
                    <a:bodyPr/>
                    <a:lstStyle/>
                    <a:p>
                      <a:pPr indent="0" lvl="0" marL="0" rtl="0" algn="l">
                        <a:spcBef>
                          <a:spcPts val="0"/>
                        </a:spcBef>
                        <a:spcAft>
                          <a:spcPts val="0"/>
                        </a:spcAft>
                        <a:buNone/>
                      </a:pPr>
                      <a:r>
                        <a:rPr lang="en" sz="900"/>
                        <a:t>面接対策とレジュメ対策を行う。</a:t>
                      </a:r>
                      <a:endParaRPr sz="900"/>
                    </a:p>
                  </a:txBody>
                  <a:tcPr marT="91425" marB="91425" marR="91425" marL="91425"/>
                </a:tc>
              </a:tr>
              <a:tr h="542475">
                <a:tc vMerge="1"/>
                <a:tc>
                  <a:txBody>
                    <a:bodyPr/>
                    <a:lstStyle/>
                    <a:p>
                      <a:pPr indent="0" lvl="0" marL="0" rtl="0" algn="l">
                        <a:spcBef>
                          <a:spcPts val="0"/>
                        </a:spcBef>
                        <a:spcAft>
                          <a:spcPts val="0"/>
                        </a:spcAft>
                        <a:buNone/>
                      </a:pPr>
                      <a:r>
                        <a:rPr lang="en" sz="900"/>
                        <a:t>スピーキング</a:t>
                      </a:r>
                      <a:endParaRPr sz="900"/>
                    </a:p>
                  </a:txBody>
                  <a:tcPr marT="91425" marB="91425" marR="91425" marL="91425"/>
                </a:tc>
                <a:tc>
                  <a:txBody>
                    <a:bodyPr/>
                    <a:lstStyle/>
                    <a:p>
                      <a:pPr indent="0" lvl="0" marL="0" rtl="0" algn="l">
                        <a:spcBef>
                          <a:spcPts val="0"/>
                        </a:spcBef>
                        <a:spcAft>
                          <a:spcPts val="0"/>
                        </a:spcAft>
                        <a:buNone/>
                      </a:pPr>
                      <a:r>
                        <a:rPr lang="en" sz="900"/>
                        <a:t>初心者向けの教科書を使いライティングや文法を学ぶ。</a:t>
                      </a:r>
                      <a:endParaRPr sz="900"/>
                    </a:p>
                  </a:txBody>
                  <a:tcPr marT="91425" marB="91425" marR="91425" marL="91425"/>
                </a:tc>
              </a:tr>
              <a:tr h="542475">
                <a:tc>
                  <a:txBody>
                    <a:bodyPr/>
                    <a:lstStyle/>
                    <a:p>
                      <a:pPr indent="0" lvl="0" marL="0" rtl="0" algn="l">
                        <a:spcBef>
                          <a:spcPts val="0"/>
                        </a:spcBef>
                        <a:spcAft>
                          <a:spcPts val="0"/>
                        </a:spcAft>
                        <a:buNone/>
                      </a:pPr>
                      <a:r>
                        <a:rPr lang="en" sz="900"/>
                        <a:t>グループ</a:t>
                      </a:r>
                      <a:endParaRPr sz="900"/>
                    </a:p>
                  </a:txBody>
                  <a:tcPr marT="91425" marB="91425" marR="91425" marL="91425"/>
                </a:tc>
                <a:tc>
                  <a:txBody>
                    <a:bodyPr/>
                    <a:lstStyle/>
                    <a:p>
                      <a:pPr indent="0" lvl="0" marL="0" rtl="0" algn="l">
                        <a:spcBef>
                          <a:spcPts val="0"/>
                        </a:spcBef>
                        <a:spcAft>
                          <a:spcPts val="0"/>
                        </a:spcAft>
                        <a:buNone/>
                      </a:pPr>
                      <a:r>
                        <a:rPr lang="en" sz="900"/>
                        <a:t>グループ①〜③</a:t>
                      </a:r>
                      <a:endParaRPr sz="900"/>
                    </a:p>
                  </a:txBody>
                  <a:tcPr marT="91425" marB="91425" marR="91425" marL="91425"/>
                </a:tc>
                <a:tc>
                  <a:txBody>
                    <a:bodyPr/>
                    <a:lstStyle/>
                    <a:p>
                      <a:pPr indent="0" lvl="0" marL="0" rtl="0" algn="l">
                        <a:spcBef>
                          <a:spcPts val="0"/>
                        </a:spcBef>
                        <a:spcAft>
                          <a:spcPts val="0"/>
                        </a:spcAft>
                        <a:buNone/>
                      </a:pPr>
                      <a:r>
                        <a:rPr lang="en" sz="900"/>
                        <a:t>発音、英文法、ディスカッションの3つのグループクラスを受講する。</a:t>
                      </a:r>
                      <a:endParaRPr sz="900"/>
                    </a:p>
                  </a:txBody>
                  <a:tcPr marT="91425" marB="91425" marR="91425" marL="91425"/>
                </a:tc>
              </a:tr>
              <a:tr h="705250">
                <a:tc>
                  <a:txBody>
                    <a:bodyPr/>
                    <a:lstStyle/>
                    <a:p>
                      <a:pPr indent="0" lvl="0" marL="0" rtl="0" algn="l">
                        <a:spcBef>
                          <a:spcPts val="0"/>
                        </a:spcBef>
                        <a:spcAft>
                          <a:spcPts val="0"/>
                        </a:spcAft>
                        <a:buNone/>
                      </a:pPr>
                      <a:r>
                        <a:rPr lang="en" sz="900"/>
                        <a:t>イブニング</a:t>
                      </a:r>
                      <a:endParaRPr sz="900"/>
                    </a:p>
                    <a:p>
                      <a:pPr indent="0" lvl="0" marL="0" rtl="0" algn="l">
                        <a:spcBef>
                          <a:spcPts val="0"/>
                        </a:spcBef>
                        <a:spcAft>
                          <a:spcPts val="0"/>
                        </a:spcAft>
                        <a:buNone/>
                      </a:pPr>
                      <a:r>
                        <a:rPr lang="en" sz="900"/>
                        <a:t>グループ</a:t>
                      </a:r>
                      <a:endParaRPr sz="900"/>
                    </a:p>
                  </a:txBody>
                  <a:tcPr marT="91425" marB="91425" marR="91425" marL="91425"/>
                </a:tc>
                <a:tc>
                  <a:txBody>
                    <a:bodyPr/>
                    <a:lstStyle/>
                    <a:p>
                      <a:pPr indent="0" lvl="0" marL="0" rtl="0" algn="l">
                        <a:spcBef>
                          <a:spcPts val="0"/>
                        </a:spcBef>
                        <a:spcAft>
                          <a:spcPts val="0"/>
                        </a:spcAft>
                        <a:buNone/>
                      </a:pPr>
                      <a:r>
                        <a:rPr lang="en" sz="900"/>
                        <a:t>イブニンググループ</a:t>
                      </a:r>
                      <a:endParaRPr sz="900"/>
                    </a:p>
                    <a:p>
                      <a:pPr indent="0" lvl="0" marL="0" rtl="0" algn="l">
                        <a:spcBef>
                          <a:spcPts val="0"/>
                        </a:spcBef>
                        <a:spcAft>
                          <a:spcPts val="0"/>
                        </a:spcAft>
                        <a:buNone/>
                      </a:pPr>
                      <a:r>
                        <a:rPr lang="en" sz="900"/>
                        <a:t>① ~ ②</a:t>
                      </a:r>
                      <a:endParaRPr sz="900"/>
                    </a:p>
                  </a:txBody>
                  <a:tcPr marT="91425" marB="91425" marR="91425" marL="91425"/>
                </a:tc>
                <a:tc>
                  <a:txBody>
                    <a:bodyPr/>
                    <a:lstStyle/>
                    <a:p>
                      <a:pPr indent="0" lvl="0" marL="0" rtl="0" algn="l">
                        <a:spcBef>
                          <a:spcPts val="0"/>
                        </a:spcBef>
                        <a:spcAft>
                          <a:spcPts val="0"/>
                        </a:spcAft>
                        <a:buNone/>
                      </a:pPr>
                      <a:r>
                        <a:rPr lang="en" sz="900"/>
                        <a:t>音楽、ズンバ、映画、演劇など複数のグループクラスから好きなものを選んで参加可能。自由参加。</a:t>
                      </a:r>
                      <a:endParaRPr sz="900"/>
                    </a:p>
                  </a:txBody>
                  <a:tcPr marT="91425" marB="91425" marR="91425" marL="91425"/>
                </a:tc>
              </a:tr>
            </a:tbl>
          </a:graphicData>
        </a:graphic>
      </p:graphicFrame>
      <p:sp>
        <p:nvSpPr>
          <p:cNvPr id="119" name="Google Shape;119;p20"/>
          <p:cNvSpPr/>
          <p:nvPr/>
        </p:nvSpPr>
        <p:spPr>
          <a:xfrm>
            <a:off x="4904800" y="329025"/>
            <a:ext cx="1936500" cy="532800"/>
          </a:xfrm>
          <a:prstGeom prst="rect">
            <a:avLst/>
          </a:prstGeom>
          <a:noFill/>
          <a:ln cap="flat" cmpd="sng" w="19050">
            <a:solidFill>
              <a:srgbClr val="9E9E9E"/>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500">
                <a:solidFill>
                  <a:schemeClr val="dk2"/>
                </a:solidFill>
              </a:rPr>
              <a:t>4週間限定</a:t>
            </a:r>
            <a:endParaRPr b="1" sz="1500">
              <a:solidFill>
                <a:schemeClr val="dk2"/>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21"/>
          <p:cNvSpPr txBox="1"/>
          <p:nvPr/>
        </p:nvSpPr>
        <p:spPr>
          <a:xfrm>
            <a:off x="616500" y="329025"/>
            <a:ext cx="3686400" cy="653400"/>
          </a:xfrm>
          <a:prstGeom prst="rect">
            <a:avLst/>
          </a:prstGeom>
          <a:noFill/>
          <a:ln>
            <a:noFill/>
          </a:ln>
        </p:spPr>
        <p:txBody>
          <a:bodyPr anchorCtr="0" anchor="ctr" bIns="113750" lIns="113750" spcFirstLastPara="1" rIns="113750" wrap="square" tIns="113750">
            <a:noAutofit/>
          </a:bodyPr>
          <a:lstStyle/>
          <a:p>
            <a:pPr indent="0" lvl="0" marL="0" rtl="0" algn="l">
              <a:lnSpc>
                <a:spcPct val="95000"/>
              </a:lnSpc>
              <a:spcBef>
                <a:spcPts val="0"/>
              </a:spcBef>
              <a:spcAft>
                <a:spcPts val="0"/>
              </a:spcAft>
              <a:buSzPts val="688"/>
              <a:buNone/>
            </a:pPr>
            <a:r>
              <a:rPr b="1" lang="en" sz="1462">
                <a:solidFill>
                  <a:srgbClr val="666666"/>
                </a:solidFill>
                <a:latin typeface="Zen Kaku Gothic New"/>
                <a:ea typeface="Zen Kaku Gothic New"/>
                <a:cs typeface="Zen Kaku Gothic New"/>
                <a:sym typeface="Zen Kaku Gothic New"/>
              </a:rPr>
              <a:t>TEP ESL</a:t>
            </a:r>
            <a:r>
              <a:rPr b="1" lang="en" sz="1462">
                <a:solidFill>
                  <a:srgbClr val="666666"/>
                </a:solidFill>
                <a:latin typeface="Zen Kaku Gothic New"/>
                <a:ea typeface="Zen Kaku Gothic New"/>
                <a:cs typeface="Zen Kaku Gothic New"/>
                <a:sym typeface="Zen Kaku Gothic New"/>
              </a:rPr>
              <a:t> </a:t>
            </a:r>
            <a:r>
              <a:rPr b="1" lang="en" sz="1362">
                <a:solidFill>
                  <a:srgbClr val="666666"/>
                </a:solidFill>
                <a:latin typeface="Zen Kaku Gothic New"/>
                <a:ea typeface="Zen Kaku Gothic New"/>
                <a:cs typeface="Zen Kaku Gothic New"/>
                <a:sym typeface="Zen Kaku Gothic New"/>
              </a:rPr>
              <a:t>-</a:t>
            </a:r>
            <a:r>
              <a:rPr b="1" lang="en" sz="1062">
                <a:solidFill>
                  <a:srgbClr val="666666"/>
                </a:solidFill>
                <a:latin typeface="Zen Kaku Gothic New"/>
                <a:ea typeface="Zen Kaku Gothic New"/>
                <a:cs typeface="Zen Kaku Gothic New"/>
                <a:sym typeface="Zen Kaku Gothic New"/>
              </a:rPr>
              <a:t> </a:t>
            </a:r>
            <a:r>
              <a:rPr b="1" lang="en" sz="1062">
                <a:solidFill>
                  <a:srgbClr val="666666"/>
                </a:solidFill>
                <a:latin typeface="Zen Kaku Gothic New"/>
                <a:ea typeface="Zen Kaku Gothic New"/>
                <a:cs typeface="Zen Kaku Gothic New"/>
                <a:sym typeface="Zen Kaku Gothic New"/>
              </a:rPr>
              <a:t>好きなテーマで英語を学ぼう</a:t>
            </a:r>
            <a:r>
              <a:rPr b="1" lang="en" sz="1062">
                <a:solidFill>
                  <a:srgbClr val="666666"/>
                </a:solidFill>
                <a:latin typeface="Zen Kaku Gothic New"/>
                <a:ea typeface="Zen Kaku Gothic New"/>
                <a:cs typeface="Zen Kaku Gothic New"/>
                <a:sym typeface="Zen Kaku Gothic New"/>
              </a:rPr>
              <a:t>-</a:t>
            </a:r>
            <a:endParaRPr b="1" sz="923">
              <a:solidFill>
                <a:srgbClr val="666666"/>
              </a:solidFill>
              <a:latin typeface="Zen Kaku Gothic New"/>
              <a:ea typeface="Zen Kaku Gothic New"/>
              <a:cs typeface="Zen Kaku Gothic New"/>
              <a:sym typeface="Zen Kaku Gothic New"/>
            </a:endParaRPr>
          </a:p>
        </p:txBody>
      </p:sp>
      <p:sp>
        <p:nvSpPr>
          <p:cNvPr id="125" name="Google Shape;125;p21"/>
          <p:cNvSpPr txBox="1"/>
          <p:nvPr/>
        </p:nvSpPr>
        <p:spPr>
          <a:xfrm>
            <a:off x="583825" y="1701450"/>
            <a:ext cx="3686400" cy="8004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1000">
                <a:solidFill>
                  <a:schemeClr val="dk1"/>
                </a:solidFill>
              </a:rPr>
              <a:t>TEP ESL では、旅行、料理、アート、IT などの専門的な教科書の中から自分の興味がある教科書 を選んで学べる。興味のあるテーマを学ぶことで楽しく効率的に英語を伸ばせる。</a:t>
            </a:r>
            <a:endParaRPr sz="1000">
              <a:solidFill>
                <a:schemeClr val="dk1"/>
              </a:solidFill>
            </a:endParaRPr>
          </a:p>
        </p:txBody>
      </p:sp>
      <p:sp>
        <p:nvSpPr>
          <p:cNvPr id="126" name="Google Shape;126;p21"/>
          <p:cNvSpPr/>
          <p:nvPr/>
        </p:nvSpPr>
        <p:spPr>
          <a:xfrm>
            <a:off x="670825" y="1148825"/>
            <a:ext cx="2922600" cy="411000"/>
          </a:xfrm>
          <a:prstGeom prst="rect">
            <a:avLst/>
          </a:prstGeom>
          <a:no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666666"/>
                </a:solidFill>
              </a:rPr>
              <a:t>JICのTEP ESLの特徴</a:t>
            </a:r>
            <a:endParaRPr b="1" sz="1200">
              <a:solidFill>
                <a:srgbClr val="666666"/>
              </a:solidFill>
            </a:endParaRPr>
          </a:p>
        </p:txBody>
      </p:sp>
      <p:sp>
        <p:nvSpPr>
          <p:cNvPr id="127" name="Google Shape;127;p21"/>
          <p:cNvSpPr/>
          <p:nvPr/>
        </p:nvSpPr>
        <p:spPr>
          <a:xfrm>
            <a:off x="7117400" y="329025"/>
            <a:ext cx="1610700" cy="335400"/>
          </a:xfrm>
          <a:prstGeom prst="rect">
            <a:avLst/>
          </a:prstGeom>
          <a:solidFill>
            <a:srgbClr val="0B539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セミスパルタ</a:t>
            </a:r>
            <a:endParaRPr b="1" sz="1100">
              <a:solidFill>
                <a:srgbClr val="FFFFFF"/>
              </a:solidFill>
            </a:endParaRPr>
          </a:p>
        </p:txBody>
      </p:sp>
      <p:graphicFrame>
        <p:nvGraphicFramePr>
          <p:cNvPr id="128" name="Google Shape;128;p21"/>
          <p:cNvGraphicFramePr/>
          <p:nvPr/>
        </p:nvGraphicFramePr>
        <p:xfrm>
          <a:off x="583850" y="2918500"/>
          <a:ext cx="3000000" cy="3000000"/>
        </p:xfrm>
        <a:graphic>
          <a:graphicData uri="http://schemas.openxmlformats.org/drawingml/2006/table">
            <a:tbl>
              <a:tblPr>
                <a:noFill/>
                <a:tableStyleId>{CE9E786B-A329-4B68-B5F3-535303EB3233}</a:tableStyleId>
              </a:tblPr>
              <a:tblGrid>
                <a:gridCol w="704550"/>
                <a:gridCol w="704550"/>
                <a:gridCol w="704550"/>
                <a:gridCol w="738125"/>
                <a:gridCol w="702325"/>
              </a:tblGrid>
              <a:tr h="230750">
                <a:tc>
                  <a:txBody>
                    <a:bodyPr/>
                    <a:lstStyle/>
                    <a:p>
                      <a:pPr indent="0" lvl="0" marL="0" rtl="0" algn="ctr">
                        <a:spcBef>
                          <a:spcPts val="0"/>
                        </a:spcBef>
                        <a:spcAft>
                          <a:spcPts val="0"/>
                        </a:spcAft>
                        <a:buNone/>
                      </a:pPr>
                      <a:r>
                        <a:rPr b="1" lang="en" sz="1000">
                          <a:solidFill>
                            <a:srgbClr val="FFFFFF"/>
                          </a:solidFill>
                          <a:latin typeface="Zen Kaku Gothic New"/>
                          <a:ea typeface="Zen Kaku Gothic New"/>
                          <a:cs typeface="Zen Kaku Gothic New"/>
                          <a:sym typeface="Zen Kaku Gothic New"/>
                        </a:rPr>
                        <a:t>コース</a:t>
                      </a:r>
                      <a:endParaRPr b="1" sz="1000">
                        <a:solidFill>
                          <a:srgbClr val="FFFFFF"/>
                        </a:solidFill>
                        <a:latin typeface="Zen Kaku Gothic New"/>
                        <a:ea typeface="Zen Kaku Gothic New"/>
                        <a:cs typeface="Zen Kaku Gothic New"/>
                        <a:sym typeface="Zen Kaku Gothic New"/>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434343"/>
                    </a:solidFill>
                  </a:tcPr>
                </a:tc>
                <a:tc>
                  <a:txBody>
                    <a:bodyPr/>
                    <a:lstStyle/>
                    <a:p>
                      <a:pPr indent="0" lvl="0" marL="0" rtl="0" algn="ctr">
                        <a:spcBef>
                          <a:spcPts val="0"/>
                        </a:spcBef>
                        <a:spcAft>
                          <a:spcPts val="0"/>
                        </a:spcAft>
                        <a:buNone/>
                      </a:pPr>
                      <a:r>
                        <a:rPr b="1" lang="en" sz="1000">
                          <a:solidFill>
                            <a:srgbClr val="FFFFFF"/>
                          </a:solidFill>
                          <a:latin typeface="Zen Kaku Gothic New"/>
                          <a:ea typeface="Zen Kaku Gothic New"/>
                          <a:cs typeface="Zen Kaku Gothic New"/>
                          <a:sym typeface="Zen Kaku Gothic New"/>
                        </a:rPr>
                        <a:t>1:1</a:t>
                      </a:r>
                      <a:endParaRPr b="1" sz="1000">
                        <a:solidFill>
                          <a:srgbClr val="FFFFFF"/>
                        </a:solidFill>
                        <a:latin typeface="Zen Kaku Gothic New"/>
                        <a:ea typeface="Zen Kaku Gothic New"/>
                        <a:cs typeface="Zen Kaku Gothic New"/>
                        <a:sym typeface="Zen Kaku Gothic New"/>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434343"/>
                    </a:solidFill>
                  </a:tcPr>
                </a:tc>
                <a:tc>
                  <a:txBody>
                    <a:bodyPr/>
                    <a:lstStyle/>
                    <a:p>
                      <a:pPr indent="0" lvl="0" marL="0" rtl="0" algn="ctr">
                        <a:spcBef>
                          <a:spcPts val="0"/>
                        </a:spcBef>
                        <a:spcAft>
                          <a:spcPts val="0"/>
                        </a:spcAft>
                        <a:buNone/>
                      </a:pPr>
                      <a:r>
                        <a:rPr b="1" lang="en" sz="1000">
                          <a:solidFill>
                            <a:srgbClr val="FFFFFF"/>
                          </a:solidFill>
                          <a:latin typeface="Zen Kaku Gothic New"/>
                          <a:ea typeface="Zen Kaku Gothic New"/>
                          <a:cs typeface="Zen Kaku Gothic New"/>
                          <a:sym typeface="Zen Kaku Gothic New"/>
                        </a:rPr>
                        <a:t>グループ</a:t>
                      </a:r>
                      <a:endParaRPr b="1" sz="1000">
                        <a:solidFill>
                          <a:srgbClr val="FFFFFF"/>
                        </a:solidFill>
                        <a:latin typeface="Zen Kaku Gothic New"/>
                        <a:ea typeface="Zen Kaku Gothic New"/>
                        <a:cs typeface="Zen Kaku Gothic New"/>
                        <a:sym typeface="Zen Kaku Gothic New"/>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434343"/>
                    </a:solidFill>
                  </a:tcPr>
                </a:tc>
                <a:tc>
                  <a:txBody>
                    <a:bodyPr/>
                    <a:lstStyle/>
                    <a:p>
                      <a:pPr indent="0" lvl="0" marL="0" rtl="0" algn="ctr">
                        <a:spcBef>
                          <a:spcPts val="0"/>
                        </a:spcBef>
                        <a:spcAft>
                          <a:spcPts val="0"/>
                        </a:spcAft>
                        <a:buNone/>
                      </a:pPr>
                      <a:r>
                        <a:rPr b="1" lang="en" sz="1000">
                          <a:solidFill>
                            <a:srgbClr val="FFFFFF"/>
                          </a:solidFill>
                          <a:latin typeface="Zen Kaku Gothic New"/>
                          <a:ea typeface="Zen Kaku Gothic New"/>
                          <a:cs typeface="Zen Kaku Gothic New"/>
                          <a:sym typeface="Zen Kaku Gothic New"/>
                        </a:rPr>
                        <a:t>EG</a:t>
                      </a:r>
                      <a:endParaRPr b="1" sz="1000">
                        <a:solidFill>
                          <a:srgbClr val="FFFFFF"/>
                        </a:solidFill>
                        <a:latin typeface="Zen Kaku Gothic New"/>
                        <a:ea typeface="Zen Kaku Gothic New"/>
                        <a:cs typeface="Zen Kaku Gothic New"/>
                        <a:sym typeface="Zen Kaku Gothic New"/>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434343"/>
                    </a:solidFill>
                  </a:tcPr>
                </a:tc>
                <a:tc>
                  <a:txBody>
                    <a:bodyPr/>
                    <a:lstStyle/>
                    <a:p>
                      <a:pPr indent="0" lvl="0" marL="0" rtl="0" algn="ctr">
                        <a:spcBef>
                          <a:spcPts val="0"/>
                        </a:spcBef>
                        <a:spcAft>
                          <a:spcPts val="0"/>
                        </a:spcAft>
                        <a:buNone/>
                      </a:pPr>
                      <a:r>
                        <a:rPr b="1" lang="en" sz="1000">
                          <a:solidFill>
                            <a:srgbClr val="FFFFFF"/>
                          </a:solidFill>
                          <a:latin typeface="Zen Kaku Gothic New"/>
                          <a:ea typeface="Zen Kaku Gothic New"/>
                          <a:cs typeface="Zen Kaku Gothic New"/>
                          <a:sym typeface="Zen Kaku Gothic New"/>
                        </a:rPr>
                        <a:t>合計</a:t>
                      </a:r>
                      <a:endParaRPr b="1" sz="1000">
                        <a:solidFill>
                          <a:srgbClr val="FFFFFF"/>
                        </a:solidFill>
                        <a:latin typeface="Zen Kaku Gothic New"/>
                        <a:ea typeface="Zen Kaku Gothic New"/>
                        <a:cs typeface="Zen Kaku Gothic New"/>
                        <a:sym typeface="Zen Kaku Gothic New"/>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434343"/>
                    </a:solidFill>
                  </a:tcPr>
                </a:tc>
              </a:tr>
              <a:tr h="239950">
                <a:tc>
                  <a:txBody>
                    <a:bodyPr/>
                    <a:lstStyle/>
                    <a:p>
                      <a:pPr indent="0" lvl="0" marL="0" rtl="0" algn="ctr">
                        <a:spcBef>
                          <a:spcPts val="0"/>
                        </a:spcBef>
                        <a:spcAft>
                          <a:spcPts val="0"/>
                        </a:spcAft>
                        <a:buNone/>
                      </a:pPr>
                      <a:r>
                        <a:rPr lang="en" sz="1100">
                          <a:latin typeface="Zen Kaku Gothic New"/>
                          <a:ea typeface="Zen Kaku Gothic New"/>
                          <a:cs typeface="Zen Kaku Gothic New"/>
                          <a:sym typeface="Zen Kaku Gothic New"/>
                        </a:rPr>
                        <a:t>TEP ESL８</a:t>
                      </a:r>
                      <a:endParaRPr sz="1100">
                        <a:latin typeface="Zen Kaku Gothic New"/>
                        <a:ea typeface="Zen Kaku Gothic New"/>
                        <a:cs typeface="Zen Kaku Gothic New"/>
                        <a:sym typeface="Zen Kaku Gothic New"/>
                      </a:endParaRPr>
                    </a:p>
                  </a:txBody>
                  <a:tcPr marT="91425" marB="91425" marR="91425" marL="91425" anchor="ctr">
                    <a:lnR cap="flat" cmpd="sng" w="9525">
                      <a:solidFill>
                        <a:srgbClr val="9E9E9E"/>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rtl="0" algn="ctr">
                        <a:spcBef>
                          <a:spcPts val="0"/>
                        </a:spcBef>
                        <a:spcAft>
                          <a:spcPts val="0"/>
                        </a:spcAft>
                        <a:buNone/>
                      </a:pPr>
                      <a:r>
                        <a:rPr lang="en" sz="1300">
                          <a:latin typeface="Zen Kaku Gothic New"/>
                          <a:ea typeface="Zen Kaku Gothic New"/>
                          <a:cs typeface="Zen Kaku Gothic New"/>
                          <a:sym typeface="Zen Kaku Gothic New"/>
                        </a:rPr>
                        <a:t>3</a:t>
                      </a:r>
                      <a:endParaRPr sz="1300">
                        <a:latin typeface="Zen Kaku Gothic New"/>
                        <a:ea typeface="Zen Kaku Gothic New"/>
                        <a:cs typeface="Zen Kaku Gothic New"/>
                        <a:sym typeface="Zen Kaku Gothic New"/>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rtl="0" algn="ctr">
                        <a:spcBef>
                          <a:spcPts val="0"/>
                        </a:spcBef>
                        <a:spcAft>
                          <a:spcPts val="0"/>
                        </a:spcAft>
                        <a:buNone/>
                      </a:pPr>
                      <a:r>
                        <a:rPr lang="en" sz="1300">
                          <a:latin typeface="Zen Kaku Gothic New"/>
                          <a:ea typeface="Zen Kaku Gothic New"/>
                          <a:cs typeface="Zen Kaku Gothic New"/>
                          <a:sym typeface="Zen Kaku Gothic New"/>
                        </a:rPr>
                        <a:t>3</a:t>
                      </a:r>
                      <a:endParaRPr sz="1300">
                        <a:latin typeface="Zen Kaku Gothic New"/>
                        <a:ea typeface="Zen Kaku Gothic New"/>
                        <a:cs typeface="Zen Kaku Gothic New"/>
                        <a:sym typeface="Zen Kaku Gothic New"/>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rtl="0" algn="ctr">
                        <a:spcBef>
                          <a:spcPts val="0"/>
                        </a:spcBef>
                        <a:spcAft>
                          <a:spcPts val="0"/>
                        </a:spcAft>
                        <a:buNone/>
                      </a:pPr>
                      <a:r>
                        <a:rPr lang="en" sz="1300">
                          <a:latin typeface="Zen Kaku Gothic New"/>
                          <a:ea typeface="Zen Kaku Gothic New"/>
                          <a:cs typeface="Zen Kaku Gothic New"/>
                          <a:sym typeface="Zen Kaku Gothic New"/>
                        </a:rPr>
                        <a:t>2</a:t>
                      </a:r>
                      <a:endParaRPr sz="1300">
                        <a:latin typeface="Zen Kaku Gothic New"/>
                        <a:ea typeface="Zen Kaku Gothic New"/>
                        <a:cs typeface="Zen Kaku Gothic New"/>
                        <a:sym typeface="Zen Kaku Gothic New"/>
                      </a:endParaRPr>
                    </a:p>
                  </a:txBody>
                  <a:tcPr marT="91425" marB="91425" marR="91425" marL="91425" anchor="ctr">
                    <a:lnL cap="flat" cmpd="sng" w="9525">
                      <a:solidFill>
                        <a:srgbClr val="9E9E9E"/>
                      </a:solidFill>
                      <a:prstDash val="solid"/>
                      <a:round/>
                      <a:headEnd len="sm" w="sm" type="none"/>
                      <a:tailEnd len="sm" w="sm" type="none"/>
                    </a:lnL>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rtl="0" algn="ctr">
                        <a:spcBef>
                          <a:spcPts val="0"/>
                        </a:spcBef>
                        <a:spcAft>
                          <a:spcPts val="0"/>
                        </a:spcAft>
                        <a:buNone/>
                      </a:pPr>
                      <a:r>
                        <a:rPr lang="en" sz="1200">
                          <a:latin typeface="Zen Kaku Gothic New"/>
                          <a:ea typeface="Zen Kaku Gothic New"/>
                          <a:cs typeface="Zen Kaku Gothic New"/>
                          <a:sym typeface="Zen Kaku Gothic New"/>
                        </a:rPr>
                        <a:t>8</a:t>
                      </a:r>
                      <a:r>
                        <a:rPr lang="en" sz="1200">
                          <a:latin typeface="Zen Kaku Gothic New"/>
                          <a:ea typeface="Zen Kaku Gothic New"/>
                          <a:cs typeface="Zen Kaku Gothic New"/>
                          <a:sym typeface="Zen Kaku Gothic New"/>
                        </a:rPr>
                        <a:t> </a:t>
                      </a:r>
                      <a:r>
                        <a:rPr lang="en" sz="1000">
                          <a:latin typeface="Zen Kaku Gothic New"/>
                          <a:ea typeface="Zen Kaku Gothic New"/>
                          <a:cs typeface="Zen Kaku Gothic New"/>
                          <a:sym typeface="Zen Kaku Gothic New"/>
                        </a:rPr>
                        <a:t>コマ</a:t>
                      </a:r>
                      <a:endParaRPr sz="1000">
                        <a:latin typeface="Zen Kaku Gothic New"/>
                        <a:ea typeface="Zen Kaku Gothic New"/>
                        <a:cs typeface="Zen Kaku Gothic New"/>
                        <a:sym typeface="Zen Kaku Gothic New"/>
                      </a:endParaRPr>
                    </a:p>
                  </a:txBody>
                  <a:tcPr marT="91425" marB="91425" marR="91425" marL="91425" anchor="ct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239950">
                <a:tc>
                  <a:txBody>
                    <a:bodyPr/>
                    <a:lstStyle/>
                    <a:p>
                      <a:pPr indent="0" lvl="0" marL="0" rtl="0" algn="ctr">
                        <a:spcBef>
                          <a:spcPts val="0"/>
                        </a:spcBef>
                        <a:spcAft>
                          <a:spcPts val="0"/>
                        </a:spcAft>
                        <a:buNone/>
                      </a:pPr>
                      <a:r>
                        <a:rPr lang="en" sz="1100">
                          <a:solidFill>
                            <a:schemeClr val="dk1"/>
                          </a:solidFill>
                          <a:latin typeface="Zen Kaku Gothic New"/>
                          <a:ea typeface="Zen Kaku Gothic New"/>
                          <a:cs typeface="Zen Kaku Gothic New"/>
                          <a:sym typeface="Zen Kaku Gothic New"/>
                        </a:rPr>
                        <a:t>TEP ESL9</a:t>
                      </a:r>
                      <a:endParaRPr sz="1300">
                        <a:latin typeface="Zen Kaku Gothic New"/>
                        <a:ea typeface="Zen Kaku Gothic New"/>
                        <a:cs typeface="Zen Kaku Gothic New"/>
                        <a:sym typeface="Zen Kaku Gothic New"/>
                      </a:endParaRPr>
                    </a:p>
                  </a:txBody>
                  <a:tcPr marT="91425" marB="91425" marR="91425" marL="91425" anchor="ctr">
                    <a:lnR cap="flat" cmpd="sng" w="9525">
                      <a:solidFill>
                        <a:srgbClr val="9E9E9E"/>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rtl="0" algn="ctr">
                        <a:spcBef>
                          <a:spcPts val="0"/>
                        </a:spcBef>
                        <a:spcAft>
                          <a:spcPts val="0"/>
                        </a:spcAft>
                        <a:buNone/>
                      </a:pPr>
                      <a:r>
                        <a:rPr lang="en" sz="1300">
                          <a:latin typeface="Zen Kaku Gothic New"/>
                          <a:ea typeface="Zen Kaku Gothic New"/>
                          <a:cs typeface="Zen Kaku Gothic New"/>
                          <a:sym typeface="Zen Kaku Gothic New"/>
                        </a:rPr>
                        <a:t>4</a:t>
                      </a:r>
                      <a:endParaRPr sz="1300">
                        <a:latin typeface="Zen Kaku Gothic New"/>
                        <a:ea typeface="Zen Kaku Gothic New"/>
                        <a:cs typeface="Zen Kaku Gothic New"/>
                        <a:sym typeface="Zen Kaku Gothic New"/>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rtl="0" algn="ctr">
                        <a:spcBef>
                          <a:spcPts val="0"/>
                        </a:spcBef>
                        <a:spcAft>
                          <a:spcPts val="0"/>
                        </a:spcAft>
                        <a:buNone/>
                      </a:pPr>
                      <a:r>
                        <a:rPr lang="en" sz="1300">
                          <a:latin typeface="Zen Kaku Gothic New"/>
                          <a:ea typeface="Zen Kaku Gothic New"/>
                          <a:cs typeface="Zen Kaku Gothic New"/>
                          <a:sym typeface="Zen Kaku Gothic New"/>
                        </a:rPr>
                        <a:t>3</a:t>
                      </a:r>
                      <a:endParaRPr sz="1300">
                        <a:latin typeface="Zen Kaku Gothic New"/>
                        <a:ea typeface="Zen Kaku Gothic New"/>
                        <a:cs typeface="Zen Kaku Gothic New"/>
                        <a:sym typeface="Zen Kaku Gothic New"/>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rtl="0" algn="ctr">
                        <a:spcBef>
                          <a:spcPts val="0"/>
                        </a:spcBef>
                        <a:spcAft>
                          <a:spcPts val="0"/>
                        </a:spcAft>
                        <a:buNone/>
                      </a:pPr>
                      <a:r>
                        <a:rPr lang="en" sz="1300">
                          <a:latin typeface="Zen Kaku Gothic New"/>
                          <a:ea typeface="Zen Kaku Gothic New"/>
                          <a:cs typeface="Zen Kaku Gothic New"/>
                          <a:sym typeface="Zen Kaku Gothic New"/>
                        </a:rPr>
                        <a:t>2</a:t>
                      </a:r>
                      <a:endParaRPr sz="1300">
                        <a:latin typeface="Zen Kaku Gothic New"/>
                        <a:ea typeface="Zen Kaku Gothic New"/>
                        <a:cs typeface="Zen Kaku Gothic New"/>
                        <a:sym typeface="Zen Kaku Gothic New"/>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rtl="0" algn="ctr">
                        <a:spcBef>
                          <a:spcPts val="0"/>
                        </a:spcBef>
                        <a:spcAft>
                          <a:spcPts val="0"/>
                        </a:spcAft>
                        <a:buNone/>
                      </a:pPr>
                      <a:r>
                        <a:rPr lang="en" sz="1200">
                          <a:solidFill>
                            <a:schemeClr val="dk1"/>
                          </a:solidFill>
                          <a:latin typeface="Zen Kaku Gothic New"/>
                          <a:ea typeface="Zen Kaku Gothic New"/>
                          <a:cs typeface="Zen Kaku Gothic New"/>
                          <a:sym typeface="Zen Kaku Gothic New"/>
                        </a:rPr>
                        <a:t>9</a:t>
                      </a:r>
                      <a:r>
                        <a:rPr lang="en" sz="1200">
                          <a:solidFill>
                            <a:schemeClr val="dk1"/>
                          </a:solidFill>
                          <a:latin typeface="Zen Kaku Gothic New"/>
                          <a:ea typeface="Zen Kaku Gothic New"/>
                          <a:cs typeface="Zen Kaku Gothic New"/>
                          <a:sym typeface="Zen Kaku Gothic New"/>
                        </a:rPr>
                        <a:t> </a:t>
                      </a:r>
                      <a:r>
                        <a:rPr lang="en" sz="1000">
                          <a:solidFill>
                            <a:schemeClr val="dk1"/>
                          </a:solidFill>
                          <a:latin typeface="Zen Kaku Gothic New"/>
                          <a:ea typeface="Zen Kaku Gothic New"/>
                          <a:cs typeface="Zen Kaku Gothic New"/>
                          <a:sym typeface="Zen Kaku Gothic New"/>
                        </a:rPr>
                        <a:t>コマ</a:t>
                      </a:r>
                      <a:endParaRPr sz="1200">
                        <a:latin typeface="Zen Kaku Gothic New"/>
                        <a:ea typeface="Zen Kaku Gothic New"/>
                        <a:cs typeface="Zen Kaku Gothic New"/>
                        <a:sym typeface="Zen Kaku Gothic New"/>
                      </a:endParaRPr>
                    </a:p>
                  </a:txBody>
                  <a:tcPr marT="91425" marB="91425" marR="91425" marL="91425" anchor="ctr">
                    <a:lnL cap="flat" cmpd="sng" w="9525">
                      <a:solidFill>
                        <a:srgbClr val="9E9E9E"/>
                      </a:solidFill>
                      <a:prstDash val="solid"/>
                      <a:round/>
                      <a:headEnd len="sm" w="sm" type="none"/>
                      <a:tailEnd len="sm" w="sm" type="none"/>
                    </a:lnL>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239950">
                <a:tc>
                  <a:txBody>
                    <a:bodyPr/>
                    <a:lstStyle/>
                    <a:p>
                      <a:pPr indent="0" lvl="0" marL="0" rtl="0" algn="ctr">
                        <a:spcBef>
                          <a:spcPts val="0"/>
                        </a:spcBef>
                        <a:spcAft>
                          <a:spcPts val="0"/>
                        </a:spcAft>
                        <a:buNone/>
                      </a:pPr>
                      <a:r>
                        <a:rPr lang="en" sz="1100">
                          <a:solidFill>
                            <a:schemeClr val="dk1"/>
                          </a:solidFill>
                          <a:latin typeface="Zen Kaku Gothic New"/>
                          <a:ea typeface="Zen Kaku Gothic New"/>
                          <a:cs typeface="Zen Kaku Gothic New"/>
                          <a:sym typeface="Zen Kaku Gothic New"/>
                        </a:rPr>
                        <a:t>TEP ESL10</a:t>
                      </a:r>
                      <a:endParaRPr sz="1300">
                        <a:latin typeface="Zen Kaku Gothic New"/>
                        <a:ea typeface="Zen Kaku Gothic New"/>
                        <a:cs typeface="Zen Kaku Gothic New"/>
                        <a:sym typeface="Zen Kaku Gothic New"/>
                      </a:endParaRPr>
                    </a:p>
                  </a:txBody>
                  <a:tcPr marT="91425" marB="91425" marR="91425" marL="91425" anchor="ctr">
                    <a:lnR cap="flat" cmpd="sng" w="9525">
                      <a:solidFill>
                        <a:srgbClr val="9E9E9E"/>
                      </a:solidFill>
                      <a:prstDash val="solid"/>
                      <a:round/>
                      <a:headEnd len="sm" w="sm" type="none"/>
                      <a:tailEnd len="sm" w="sm" type="none"/>
                    </a:lnR>
                    <a:lnT cap="flat" cmpd="sng" w="9525">
                      <a:solidFill>
                        <a:srgbClr val="999999"/>
                      </a:solidFill>
                      <a:prstDash val="solid"/>
                      <a:round/>
                      <a:headEnd len="sm" w="sm" type="none"/>
                      <a:tailEnd len="sm" w="sm" type="none"/>
                    </a:lnT>
                  </a:tcPr>
                </a:tc>
                <a:tc>
                  <a:txBody>
                    <a:bodyPr/>
                    <a:lstStyle/>
                    <a:p>
                      <a:pPr indent="0" lvl="0" marL="0" rtl="0" algn="ctr">
                        <a:spcBef>
                          <a:spcPts val="0"/>
                        </a:spcBef>
                        <a:spcAft>
                          <a:spcPts val="0"/>
                        </a:spcAft>
                        <a:buNone/>
                      </a:pPr>
                      <a:r>
                        <a:rPr lang="en" sz="1300">
                          <a:latin typeface="Zen Kaku Gothic New"/>
                          <a:ea typeface="Zen Kaku Gothic New"/>
                          <a:cs typeface="Zen Kaku Gothic New"/>
                          <a:sym typeface="Zen Kaku Gothic New"/>
                        </a:rPr>
                        <a:t>5</a:t>
                      </a:r>
                      <a:endParaRPr sz="1300">
                        <a:latin typeface="Zen Kaku Gothic New"/>
                        <a:ea typeface="Zen Kaku Gothic New"/>
                        <a:cs typeface="Zen Kaku Gothic New"/>
                        <a:sym typeface="Zen Kaku Gothic New"/>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99999"/>
                      </a:solidFill>
                      <a:prstDash val="solid"/>
                      <a:round/>
                      <a:headEnd len="sm" w="sm" type="none"/>
                      <a:tailEnd len="sm" w="sm" type="none"/>
                    </a:lnT>
                  </a:tcPr>
                </a:tc>
                <a:tc>
                  <a:txBody>
                    <a:bodyPr/>
                    <a:lstStyle/>
                    <a:p>
                      <a:pPr indent="0" lvl="0" marL="0" rtl="0" algn="ctr">
                        <a:spcBef>
                          <a:spcPts val="0"/>
                        </a:spcBef>
                        <a:spcAft>
                          <a:spcPts val="0"/>
                        </a:spcAft>
                        <a:buNone/>
                      </a:pPr>
                      <a:r>
                        <a:rPr lang="en" sz="1300">
                          <a:latin typeface="Zen Kaku Gothic New"/>
                          <a:ea typeface="Zen Kaku Gothic New"/>
                          <a:cs typeface="Zen Kaku Gothic New"/>
                          <a:sym typeface="Zen Kaku Gothic New"/>
                        </a:rPr>
                        <a:t>3</a:t>
                      </a:r>
                      <a:endParaRPr sz="1300">
                        <a:latin typeface="Zen Kaku Gothic New"/>
                        <a:ea typeface="Zen Kaku Gothic New"/>
                        <a:cs typeface="Zen Kaku Gothic New"/>
                        <a:sym typeface="Zen Kaku Gothic New"/>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rtl="0" algn="ctr">
                        <a:spcBef>
                          <a:spcPts val="0"/>
                        </a:spcBef>
                        <a:spcAft>
                          <a:spcPts val="0"/>
                        </a:spcAft>
                        <a:buNone/>
                      </a:pPr>
                      <a:r>
                        <a:rPr lang="en" sz="1300">
                          <a:latin typeface="Zen Kaku Gothic New"/>
                          <a:ea typeface="Zen Kaku Gothic New"/>
                          <a:cs typeface="Zen Kaku Gothic New"/>
                          <a:sym typeface="Zen Kaku Gothic New"/>
                        </a:rPr>
                        <a:t>2</a:t>
                      </a:r>
                      <a:endParaRPr sz="1300">
                        <a:latin typeface="Zen Kaku Gothic New"/>
                        <a:ea typeface="Zen Kaku Gothic New"/>
                        <a:cs typeface="Zen Kaku Gothic New"/>
                        <a:sym typeface="Zen Kaku Gothic New"/>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rtl="0" algn="ctr">
                        <a:spcBef>
                          <a:spcPts val="0"/>
                        </a:spcBef>
                        <a:spcAft>
                          <a:spcPts val="0"/>
                        </a:spcAft>
                        <a:buNone/>
                      </a:pPr>
                      <a:r>
                        <a:rPr lang="en" sz="1200">
                          <a:solidFill>
                            <a:schemeClr val="dk1"/>
                          </a:solidFill>
                          <a:latin typeface="Zen Kaku Gothic New"/>
                          <a:ea typeface="Zen Kaku Gothic New"/>
                          <a:cs typeface="Zen Kaku Gothic New"/>
                          <a:sym typeface="Zen Kaku Gothic New"/>
                        </a:rPr>
                        <a:t>10</a:t>
                      </a:r>
                      <a:r>
                        <a:rPr lang="en" sz="1200">
                          <a:solidFill>
                            <a:schemeClr val="dk1"/>
                          </a:solidFill>
                          <a:latin typeface="Zen Kaku Gothic New"/>
                          <a:ea typeface="Zen Kaku Gothic New"/>
                          <a:cs typeface="Zen Kaku Gothic New"/>
                          <a:sym typeface="Zen Kaku Gothic New"/>
                        </a:rPr>
                        <a:t> </a:t>
                      </a:r>
                      <a:r>
                        <a:rPr lang="en" sz="1000">
                          <a:solidFill>
                            <a:schemeClr val="dk1"/>
                          </a:solidFill>
                          <a:latin typeface="Zen Kaku Gothic New"/>
                          <a:ea typeface="Zen Kaku Gothic New"/>
                          <a:cs typeface="Zen Kaku Gothic New"/>
                          <a:sym typeface="Zen Kaku Gothic New"/>
                        </a:rPr>
                        <a:t>コマ</a:t>
                      </a:r>
                      <a:endParaRPr sz="1200">
                        <a:latin typeface="Zen Kaku Gothic New"/>
                        <a:ea typeface="Zen Kaku Gothic New"/>
                        <a:cs typeface="Zen Kaku Gothic New"/>
                        <a:sym typeface="Zen Kaku Gothic New"/>
                      </a:endParaRPr>
                    </a:p>
                  </a:txBody>
                  <a:tcPr marT="91425" marB="91425" marR="91425" marL="91425" anchor="ctr">
                    <a:lnL cap="flat" cmpd="sng" w="9525">
                      <a:solidFill>
                        <a:srgbClr val="9E9E9E"/>
                      </a:solidFill>
                      <a:prstDash val="solid"/>
                      <a:round/>
                      <a:headEnd len="sm" w="sm" type="none"/>
                      <a:tailEnd len="sm" w="sm" type="none"/>
                    </a:lnL>
                    <a:lnT cap="flat" cmpd="sng" w="9525">
                      <a:solidFill>
                        <a:srgbClr val="999999"/>
                      </a:solidFill>
                      <a:prstDash val="solid"/>
                      <a:round/>
                      <a:headEnd len="sm" w="sm" type="none"/>
                      <a:tailEnd len="sm" w="sm" type="none"/>
                    </a:lnT>
                  </a:tcPr>
                </a:tc>
              </a:tr>
            </a:tbl>
          </a:graphicData>
        </a:graphic>
      </p:graphicFrame>
      <p:graphicFrame>
        <p:nvGraphicFramePr>
          <p:cNvPr id="129" name="Google Shape;129;p21"/>
          <p:cNvGraphicFramePr/>
          <p:nvPr/>
        </p:nvGraphicFramePr>
        <p:xfrm>
          <a:off x="4465638" y="1032600"/>
          <a:ext cx="3000000" cy="3000000"/>
        </p:xfrm>
        <a:graphic>
          <a:graphicData uri="http://schemas.openxmlformats.org/drawingml/2006/table">
            <a:tbl>
              <a:tblPr>
                <a:noFill/>
                <a:tableStyleId>{CE9E786B-A329-4B68-B5F3-535303EB3233}</a:tableStyleId>
              </a:tblPr>
              <a:tblGrid>
                <a:gridCol w="690825"/>
                <a:gridCol w="1005825"/>
                <a:gridCol w="2565800"/>
              </a:tblGrid>
              <a:tr h="407050">
                <a:tc>
                  <a:txBody>
                    <a:bodyPr/>
                    <a:lstStyle/>
                    <a:p>
                      <a:pPr indent="0" lvl="0" marL="0" rtl="0" algn="l">
                        <a:spcBef>
                          <a:spcPts val="0"/>
                        </a:spcBef>
                        <a:spcAft>
                          <a:spcPts val="0"/>
                        </a:spcAft>
                        <a:buNone/>
                      </a:pPr>
                      <a:r>
                        <a:rPr lang="en" sz="1000"/>
                        <a:t>クラス</a:t>
                      </a:r>
                      <a:endParaRPr sz="1000"/>
                    </a:p>
                  </a:txBody>
                  <a:tcPr marT="91425" marB="91425" marR="91425" marL="91425">
                    <a:solidFill>
                      <a:srgbClr val="EFEFEF"/>
                    </a:solidFill>
                  </a:tcPr>
                </a:tc>
                <a:tc>
                  <a:txBody>
                    <a:bodyPr/>
                    <a:lstStyle/>
                    <a:p>
                      <a:pPr indent="0" lvl="0" marL="0" rtl="0" algn="l">
                        <a:spcBef>
                          <a:spcPts val="0"/>
                        </a:spcBef>
                        <a:spcAft>
                          <a:spcPts val="0"/>
                        </a:spcAft>
                        <a:buNone/>
                      </a:pPr>
                      <a:r>
                        <a:rPr lang="en" sz="1000"/>
                        <a:t>科目</a:t>
                      </a:r>
                      <a:endParaRPr sz="1000"/>
                    </a:p>
                  </a:txBody>
                  <a:tcPr marT="91425" marB="91425" marR="91425" marL="91425">
                    <a:solidFill>
                      <a:srgbClr val="EFEFEF"/>
                    </a:solidFill>
                  </a:tcPr>
                </a:tc>
                <a:tc>
                  <a:txBody>
                    <a:bodyPr/>
                    <a:lstStyle/>
                    <a:p>
                      <a:pPr indent="0" lvl="0" marL="0" rtl="0" algn="l">
                        <a:spcBef>
                          <a:spcPts val="0"/>
                        </a:spcBef>
                        <a:spcAft>
                          <a:spcPts val="0"/>
                        </a:spcAft>
                        <a:buNone/>
                      </a:pPr>
                      <a:r>
                        <a:rPr lang="en" sz="1000"/>
                        <a:t>内容</a:t>
                      </a:r>
                      <a:endParaRPr sz="1000"/>
                    </a:p>
                  </a:txBody>
                  <a:tcPr marT="91425" marB="91425" marR="91425" marL="91425">
                    <a:solidFill>
                      <a:srgbClr val="EFEFEF"/>
                    </a:solidFill>
                  </a:tcPr>
                </a:tc>
              </a:tr>
              <a:tr h="592100">
                <a:tc rowSpan="3">
                  <a:txBody>
                    <a:bodyPr/>
                    <a:lstStyle/>
                    <a:p>
                      <a:pPr indent="0" lvl="0" marL="0" rtl="0" algn="l">
                        <a:spcBef>
                          <a:spcPts val="0"/>
                        </a:spcBef>
                        <a:spcAft>
                          <a:spcPts val="0"/>
                        </a:spcAft>
                        <a:buNone/>
                      </a:pPr>
                      <a:r>
                        <a:rPr lang="en" sz="1000"/>
                        <a:t>1:1</a:t>
                      </a:r>
                      <a:endParaRPr sz="1000"/>
                    </a:p>
                  </a:txBody>
                  <a:tcPr marT="91425" marB="91425" marR="91425" marL="91425"/>
                </a:tc>
                <a:tc>
                  <a:txBody>
                    <a:bodyPr/>
                    <a:lstStyle/>
                    <a:p>
                      <a:pPr indent="0" lvl="0" marL="0" rtl="0" algn="l">
                        <a:spcBef>
                          <a:spcPts val="0"/>
                        </a:spcBef>
                        <a:spcAft>
                          <a:spcPts val="0"/>
                        </a:spcAft>
                        <a:buNone/>
                      </a:pPr>
                      <a:r>
                        <a:rPr lang="en" sz="1000"/>
                        <a:t>TEP ESL 1:1 A</a:t>
                      </a:r>
                      <a:endParaRPr sz="1000"/>
                    </a:p>
                  </a:txBody>
                  <a:tcPr marT="91425" marB="91425" marR="91425" marL="91425"/>
                </a:tc>
                <a:tc rowSpan="2">
                  <a:txBody>
                    <a:bodyPr/>
                    <a:lstStyle/>
                    <a:p>
                      <a:pPr indent="0" lvl="0" marL="0" rtl="0" algn="l">
                        <a:lnSpc>
                          <a:spcPct val="115000"/>
                        </a:lnSpc>
                        <a:spcBef>
                          <a:spcPts val="0"/>
                        </a:spcBef>
                        <a:spcAft>
                          <a:spcPts val="0"/>
                        </a:spcAft>
                        <a:buNone/>
                      </a:pPr>
                      <a:r>
                        <a:rPr lang="en" sz="1000"/>
                        <a:t>以下のリストにあるのような専門分野をテーマにした教科書から好きなものを2つ選べる（2週間ごとに変更可能）</a:t>
                      </a:r>
                      <a:endParaRPr sz="1000"/>
                    </a:p>
                  </a:txBody>
                  <a:tcPr marT="91425" marB="91425" marR="91425" marL="91425" anchor="ctr"/>
                </a:tc>
              </a:tr>
              <a:tr h="592100">
                <a:tc vMerge="1"/>
                <a:tc>
                  <a:txBody>
                    <a:bodyPr/>
                    <a:lstStyle/>
                    <a:p>
                      <a:pPr indent="0" lvl="0" marL="0" rtl="0" algn="l">
                        <a:spcBef>
                          <a:spcPts val="0"/>
                        </a:spcBef>
                        <a:spcAft>
                          <a:spcPts val="0"/>
                        </a:spcAft>
                        <a:buClr>
                          <a:srgbClr val="000000"/>
                        </a:buClr>
                        <a:buSzPts val="1100"/>
                        <a:buFont typeface="Arial"/>
                        <a:buNone/>
                      </a:pPr>
                      <a:r>
                        <a:rPr lang="en" sz="1000">
                          <a:solidFill>
                            <a:srgbClr val="000000"/>
                          </a:solidFill>
                        </a:rPr>
                        <a:t>TEP ESL 1:1 B</a:t>
                      </a:r>
                      <a:endParaRPr sz="1000"/>
                    </a:p>
                  </a:txBody>
                  <a:tcPr marT="91425" marB="91425" marR="91425" marL="91425"/>
                </a:tc>
                <a:tc vMerge="1"/>
              </a:tr>
              <a:tr h="592100">
                <a:tc vMerge="1"/>
                <a:tc>
                  <a:txBody>
                    <a:bodyPr/>
                    <a:lstStyle/>
                    <a:p>
                      <a:pPr indent="0" lvl="0" marL="0" rtl="0" algn="l">
                        <a:spcBef>
                          <a:spcPts val="0"/>
                        </a:spcBef>
                        <a:spcAft>
                          <a:spcPts val="0"/>
                        </a:spcAft>
                        <a:buNone/>
                      </a:pPr>
                      <a:r>
                        <a:rPr lang="en" sz="1000"/>
                        <a:t>ESL 1:1 ①~③</a:t>
                      </a:r>
                      <a:endParaRPr sz="1000"/>
                    </a:p>
                  </a:txBody>
                  <a:tcPr marT="91425" marB="91425" marR="91425" marL="91425"/>
                </a:tc>
                <a:tc>
                  <a:txBody>
                    <a:bodyPr/>
                    <a:lstStyle/>
                    <a:p>
                      <a:pPr indent="0" lvl="0" marL="0" rtl="0" algn="l">
                        <a:spcBef>
                          <a:spcPts val="0"/>
                        </a:spcBef>
                        <a:spcAft>
                          <a:spcPts val="0"/>
                        </a:spcAft>
                        <a:buNone/>
                      </a:pPr>
                      <a:r>
                        <a:rPr lang="en" sz="1000"/>
                        <a:t>テストの結果に合わせて苦手科目が割り当てられる。</a:t>
                      </a:r>
                      <a:endParaRPr sz="1000"/>
                    </a:p>
                  </a:txBody>
                  <a:tcPr marT="91425" marB="91425" marR="91425" marL="91425"/>
                </a:tc>
              </a:tr>
              <a:tr h="592100">
                <a:tc>
                  <a:txBody>
                    <a:bodyPr/>
                    <a:lstStyle/>
                    <a:p>
                      <a:pPr indent="0" lvl="0" marL="0" rtl="0" algn="l">
                        <a:spcBef>
                          <a:spcPts val="0"/>
                        </a:spcBef>
                        <a:spcAft>
                          <a:spcPts val="0"/>
                        </a:spcAft>
                        <a:buNone/>
                      </a:pPr>
                      <a:r>
                        <a:rPr lang="en" sz="1000"/>
                        <a:t>グループ</a:t>
                      </a:r>
                      <a:endParaRPr sz="1000"/>
                    </a:p>
                  </a:txBody>
                  <a:tcPr marT="91425" marB="91425" marR="91425" marL="91425"/>
                </a:tc>
                <a:tc>
                  <a:txBody>
                    <a:bodyPr/>
                    <a:lstStyle/>
                    <a:p>
                      <a:pPr indent="0" lvl="0" marL="0" rtl="0" algn="l">
                        <a:spcBef>
                          <a:spcPts val="0"/>
                        </a:spcBef>
                        <a:spcAft>
                          <a:spcPts val="0"/>
                        </a:spcAft>
                        <a:buNone/>
                      </a:pPr>
                      <a:r>
                        <a:rPr lang="en" sz="1000"/>
                        <a:t>グループ①〜③</a:t>
                      </a:r>
                      <a:endParaRPr sz="1000"/>
                    </a:p>
                  </a:txBody>
                  <a:tcPr marT="91425" marB="91425" marR="91425" marL="91425"/>
                </a:tc>
                <a:tc>
                  <a:txBody>
                    <a:bodyPr/>
                    <a:lstStyle/>
                    <a:p>
                      <a:pPr indent="0" lvl="0" marL="0" rtl="0" algn="l">
                        <a:spcBef>
                          <a:spcPts val="0"/>
                        </a:spcBef>
                        <a:spcAft>
                          <a:spcPts val="0"/>
                        </a:spcAft>
                        <a:buNone/>
                      </a:pPr>
                      <a:r>
                        <a:rPr lang="en" sz="1000"/>
                        <a:t>発音、英文法、ディスカッションの3つのグループクラスを受講する。</a:t>
                      </a:r>
                      <a:endParaRPr sz="1000"/>
                    </a:p>
                  </a:txBody>
                  <a:tcPr marT="91425" marB="91425" marR="91425" marL="91425"/>
                </a:tc>
              </a:tr>
              <a:tr h="962175">
                <a:tc>
                  <a:txBody>
                    <a:bodyPr/>
                    <a:lstStyle/>
                    <a:p>
                      <a:pPr indent="0" lvl="0" marL="0" rtl="0" algn="l">
                        <a:spcBef>
                          <a:spcPts val="0"/>
                        </a:spcBef>
                        <a:spcAft>
                          <a:spcPts val="0"/>
                        </a:spcAft>
                        <a:buNone/>
                      </a:pPr>
                      <a:r>
                        <a:rPr lang="en" sz="1000"/>
                        <a:t>イブニング</a:t>
                      </a:r>
                      <a:endParaRPr sz="1000"/>
                    </a:p>
                    <a:p>
                      <a:pPr indent="0" lvl="0" marL="0" rtl="0" algn="l">
                        <a:spcBef>
                          <a:spcPts val="0"/>
                        </a:spcBef>
                        <a:spcAft>
                          <a:spcPts val="0"/>
                        </a:spcAft>
                        <a:buNone/>
                      </a:pPr>
                      <a:r>
                        <a:rPr lang="en" sz="1000"/>
                        <a:t>グループ</a:t>
                      </a:r>
                      <a:endParaRPr sz="1000"/>
                    </a:p>
                  </a:txBody>
                  <a:tcPr marT="91425" marB="91425" marR="91425" marL="91425"/>
                </a:tc>
                <a:tc>
                  <a:txBody>
                    <a:bodyPr/>
                    <a:lstStyle/>
                    <a:p>
                      <a:pPr indent="0" lvl="0" marL="0" rtl="0" algn="l">
                        <a:spcBef>
                          <a:spcPts val="0"/>
                        </a:spcBef>
                        <a:spcAft>
                          <a:spcPts val="0"/>
                        </a:spcAft>
                        <a:buNone/>
                      </a:pPr>
                      <a:r>
                        <a:rPr lang="en" sz="1000"/>
                        <a:t>イブニンググループ</a:t>
                      </a:r>
                      <a:endParaRPr sz="1000"/>
                    </a:p>
                    <a:p>
                      <a:pPr indent="0" lvl="0" marL="0" rtl="0" algn="l">
                        <a:spcBef>
                          <a:spcPts val="0"/>
                        </a:spcBef>
                        <a:spcAft>
                          <a:spcPts val="0"/>
                        </a:spcAft>
                        <a:buNone/>
                      </a:pPr>
                      <a:r>
                        <a:rPr lang="en" sz="1000"/>
                        <a:t>① ~ ②</a:t>
                      </a:r>
                      <a:endParaRPr sz="1000"/>
                    </a:p>
                  </a:txBody>
                  <a:tcPr marT="91425" marB="91425" marR="91425" marL="91425"/>
                </a:tc>
                <a:tc>
                  <a:txBody>
                    <a:bodyPr/>
                    <a:lstStyle/>
                    <a:p>
                      <a:pPr indent="0" lvl="0" marL="0" rtl="0" algn="l">
                        <a:spcBef>
                          <a:spcPts val="0"/>
                        </a:spcBef>
                        <a:spcAft>
                          <a:spcPts val="0"/>
                        </a:spcAft>
                        <a:buNone/>
                      </a:pPr>
                      <a:r>
                        <a:rPr lang="en" sz="1000"/>
                        <a:t>音楽、ズンバ、映画、演劇など複数のグループクラスから好きなものを選んで参加可能。自由参加。</a:t>
                      </a:r>
                      <a:endParaRPr sz="1000"/>
                    </a:p>
                  </a:txBody>
                  <a:tcPr marT="91425" marB="91425" marR="91425" marL="91425"/>
                </a:tc>
              </a:tr>
            </a:tbl>
          </a:graphicData>
        </a:graphic>
      </p:graphicFrame>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